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2344FE-B4D8-4CED-67EC-6F9D6F841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BF248A-C13C-DBFA-0928-40CB84095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B4D9EB-46CC-A840-114A-10900EB9D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D0D659-6EDC-496C-0AD2-DC28D5CB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3B83ED-7006-C30F-EDC0-007EEBDF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43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AD127-E97B-0FA8-8F62-D8EE8150B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512F4C-0BE2-2702-618D-C9E31A93F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EE9CBF-185C-94AF-D138-F9696929B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32BD0-48AF-2AA9-509A-8A1C3BF29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E40AA-B7AC-F609-1F13-BEF32F912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89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2384681-AC3C-D9F0-5981-E5CBEFFE05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94C82D-0E77-3B00-017E-AA4AF9C8F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4729C-5AA8-C477-0896-9603D106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D8A82F-3906-1191-6ECF-92BF1BA5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BEB837-72FF-9833-BD32-D806C48B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48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CB71D-4981-A629-334E-3A45853D5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B6B444-F596-B2FF-5F30-3780245B2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0C6E0D-C1D0-C51B-4699-41E412FAA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1BA2EB-77F8-1CE5-465D-C15203737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6E2A8C-2449-60BE-B898-4F79BB60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00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B0D02-DCA4-9213-9220-C1E5D8D26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534227-78D0-44F3-8F08-08C684FDB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4B8B5-630E-AE8C-5885-DE081C29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E6D3A-81A7-5880-AE80-589B0036A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D8DD86-BBEB-F250-090C-FC1A6478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20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F4E25-A0CA-055E-76ED-45AC08DDA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440FE5-B03B-C0C8-BD14-3E6C97848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187A5E-78D3-9189-EBFD-6E981F598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2C5B3F-06A2-741C-8F50-F3B32E78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08F080-F717-3A17-DDF1-38C68366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5E4759-40E5-A286-F014-A28659E7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534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AED006-509D-B1B0-A4CC-4BAD9292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7942B7-1B32-50EE-6F98-183A3BDAA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739F8E-C970-FF1E-FC57-02E60EF47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8A68504-7ADB-FB7F-FDE6-6D7A14BC1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F8D8DC-379A-4B11-F96F-5A77409F3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FF696B3-5F24-96C4-6CC0-00AF209D3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A70B3C-C7D1-DABB-9AE1-1592330C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DA5EDA-4C9C-78A2-47E1-30BFA980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0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86872-F221-ED6C-223B-6D4EB3D3B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DE48B5-5BEF-C8AC-9F68-C76425F8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CD3AB0-3AFB-19FE-4B6B-8A460D8AB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58CC464-84E5-029F-4601-DC5228DF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267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42548E5-0BE2-2A9B-80DB-2C998ECF9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A8DCA7-614D-BAFE-CF61-1B45FD7FF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FF02E8-870E-03B3-A681-E1D65418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47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FA8BF-C854-2374-E00F-E21A13D0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71BAA5-3764-9B64-EE5F-8A1E917AE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C2D9E2-C404-5BD2-5F52-99060D294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BFB52B-9ACD-AB83-9959-617FC264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4B51AC-D94D-4E11-093D-D4928A4D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5EFA8A-7CC9-0F27-C124-28B9C1D0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43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CF407-C9C4-5275-5770-28D52E47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087B225-139D-363E-E153-107787D73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5F8436-851F-AE0C-FC59-547A19A60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8C7625-44ED-1710-69B6-04721745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7CFE4A-97F3-D37D-05FF-77DC6E86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F87936-33CE-10F5-1E93-476189F4D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90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BC8E33-C487-EBE0-5B09-F8A9CD71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E4AA55-BD25-A452-74E6-890CA019C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01A79E-EF56-4DD5-1468-DE914AA464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5702DA-3E0D-4FF8-811B-F41265ADA22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B21DE-1EF4-0D75-0D44-061E54059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97609-F9E1-2544-0642-8AAF334DC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A5CE3-678E-432D-965B-E1061AC9D0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27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901E3-D89E-9AC9-49B1-CC0BCC477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Кластеризация данных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E4B8FF-2FD9-C2F9-C798-A1EC6054D8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84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CE4B0D5A-FA38-322F-3326-9859ABF1B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650" y="173976"/>
            <a:ext cx="5394038" cy="651004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8E37A42-F03E-BE8B-7188-2D5014446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872" y="1595817"/>
            <a:ext cx="5658640" cy="346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57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CF7D2-F629-9120-A739-348B0C2E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Визуализация данных из текстового файла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8C738D-93A2-B852-4FC5-BC265B91C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09522" cy="1553679"/>
          </a:xfrm>
        </p:spPr>
        <p:txBody>
          <a:bodyPr/>
          <a:lstStyle/>
          <a:p>
            <a:r>
              <a:rPr lang="ru-RU" dirty="0"/>
              <a:t>Посмотрите, что лежит внутри файла.</a:t>
            </a:r>
          </a:p>
          <a:p>
            <a:r>
              <a:rPr lang="ru-RU" dirty="0"/>
              <a:t>Там два столбика чисел, отделенных пробелом.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4875582-5380-C975-B191-FCEEC54A5A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" b="47588"/>
          <a:stretch/>
        </p:blipFill>
        <p:spPr>
          <a:xfrm>
            <a:off x="8046353" y="1408549"/>
            <a:ext cx="3307447" cy="2387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67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A4764-8E59-EB2C-2442-105C5F07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Чтение данных из файла в таблицу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78352C7-96F3-FC21-5F3B-0B77D1FCB3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226" y="1299748"/>
            <a:ext cx="2675425" cy="229690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E4F3CD-9024-9A86-D2D5-574395AF9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385" y="3868600"/>
            <a:ext cx="4084490" cy="2533746"/>
          </a:xfrm>
          <a:prstGeom prst="rect">
            <a:avLst/>
          </a:prstGeom>
        </p:spPr>
      </p:pic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15469141-56D6-8286-9FBF-A1FCA103BCF4}"/>
              </a:ext>
            </a:extLst>
          </p:cNvPr>
          <p:cNvSpPr/>
          <p:nvPr/>
        </p:nvSpPr>
        <p:spPr>
          <a:xfrm rot="2326901">
            <a:off x="1250671" y="3736989"/>
            <a:ext cx="490331" cy="3909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483F2DC0-4897-4874-3DEB-4070BDD138F0}"/>
              </a:ext>
            </a:extLst>
          </p:cNvPr>
          <p:cNvSpPr/>
          <p:nvPr/>
        </p:nvSpPr>
        <p:spPr>
          <a:xfrm rot="20061632">
            <a:off x="6011989" y="3839872"/>
            <a:ext cx="490331" cy="3909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9674D4F-0672-1CAA-327F-819B3E296F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7654" y="1650288"/>
            <a:ext cx="5090076" cy="4564340"/>
          </a:xfrm>
          <a:prstGeom prst="rect">
            <a:avLst/>
          </a:prstGeom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id="{D4CF477E-80D5-5AC3-D66D-4BC3D3F321EF}"/>
              </a:ext>
            </a:extLst>
          </p:cNvPr>
          <p:cNvSpPr/>
          <p:nvPr/>
        </p:nvSpPr>
        <p:spPr>
          <a:xfrm>
            <a:off x="7997687" y="2941983"/>
            <a:ext cx="795130" cy="2451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D1E823F6-DC53-3475-B2EC-069E5481B9C8}"/>
              </a:ext>
            </a:extLst>
          </p:cNvPr>
          <p:cNvSpPr/>
          <p:nvPr/>
        </p:nvSpPr>
        <p:spPr>
          <a:xfrm>
            <a:off x="9084274" y="3127513"/>
            <a:ext cx="516835" cy="2451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43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5142D8-6CB0-5E76-7D3F-ED64B4D33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Отрисовка графика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02BC5524-6FA0-5E5B-F02A-EE7AA6B494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320" y="3149116"/>
            <a:ext cx="4712029" cy="3343759"/>
          </a:xfrm>
          <a:prstGeom prst="rect">
            <a:avLst/>
          </a:prstGeom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D677F3C3-AF2D-A54F-CB4C-B0615A76B9E0}"/>
              </a:ext>
            </a:extLst>
          </p:cNvPr>
          <p:cNvSpPr txBox="1">
            <a:spLocks/>
          </p:cNvSpPr>
          <p:nvPr/>
        </p:nvSpPr>
        <p:spPr>
          <a:xfrm>
            <a:off x="712634" y="1520825"/>
            <a:ext cx="4343400" cy="1553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Выделить столбец </a:t>
            </a:r>
            <a:r>
              <a:rPr lang="en-US" dirty="0"/>
              <a:t>A </a:t>
            </a:r>
            <a:r>
              <a:rPr lang="ru-RU" dirty="0"/>
              <a:t>и В.</a:t>
            </a:r>
          </a:p>
          <a:p>
            <a:r>
              <a:rPr lang="ru-RU" dirty="0"/>
              <a:t>Вставка → Диаграмма → </a:t>
            </a:r>
            <a:r>
              <a:rPr lang="en-US" dirty="0"/>
              <a:t>XY </a:t>
            </a:r>
            <a:r>
              <a:rPr lang="ru-RU" dirty="0"/>
              <a:t>(разброс) → Только точки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738E98E-1A05-CC1F-B8EF-7EB14519FA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9373" y="364528"/>
            <a:ext cx="5724307" cy="2849683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B2BAE1D-97B7-25D2-ED93-1CE960E6336B}"/>
              </a:ext>
            </a:extLst>
          </p:cNvPr>
          <p:cNvSpPr/>
          <p:nvPr/>
        </p:nvSpPr>
        <p:spPr>
          <a:xfrm rot="19205417">
            <a:off x="5252110" y="2760730"/>
            <a:ext cx="490331" cy="3909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0FDC0E3-97E7-CC0E-0CB0-941B2B1C15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1759" y="4109813"/>
            <a:ext cx="4473528" cy="2610547"/>
          </a:xfrm>
          <a:prstGeom prst="rect">
            <a:avLst/>
          </a:prstGeom>
        </p:spPr>
      </p:pic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0F19B930-C1BD-009C-2622-312937B0C340}"/>
              </a:ext>
            </a:extLst>
          </p:cNvPr>
          <p:cNvSpPr/>
          <p:nvPr/>
        </p:nvSpPr>
        <p:spPr>
          <a:xfrm rot="5086551">
            <a:off x="8486377" y="3408573"/>
            <a:ext cx="490331" cy="39093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3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9665D-D6B7-952C-E295-94F3330B3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открыть файл в </a:t>
            </a:r>
            <a:r>
              <a:rPr lang="en-US" dirty="0"/>
              <a:t>python?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8BA09-408E-7855-CE52-27B399A9D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0959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massiv_points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marL="0" indent="0">
              <a:buNone/>
            </a:pP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open(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"DEMO_27_A.txt"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f: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all_symbols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f.readlines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all_symbols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all_symbols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].replace(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"."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).split()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massiv_points.append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((float(x), float(y)))</a:t>
            </a:r>
          </a:p>
        </p:txBody>
      </p:sp>
    </p:spTree>
    <p:extLst>
      <p:ext uri="{BB962C8B-B14F-4D97-AF65-F5344CB8AC3E}">
        <p14:creationId xmlns:p14="http://schemas.microsoft.com/office/powerpoint/2010/main" val="2911788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EA176-A7C2-6015-4926-9E96BB61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Сортировка двух кластеров «методом просмотра на график» 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E8D2538-33FB-E889-5EFD-B0B65D4B56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6469" y="1898875"/>
            <a:ext cx="7182852" cy="4191585"/>
          </a:xfrm>
          <a:prstGeom prst="rect">
            <a:avLst/>
          </a:prstGeom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6D2C5146-925D-7437-840F-F75E9005F45B}"/>
              </a:ext>
            </a:extLst>
          </p:cNvPr>
          <p:cNvSpPr txBox="1">
            <a:spLocks/>
          </p:cNvSpPr>
          <p:nvPr/>
        </p:nvSpPr>
        <p:spPr>
          <a:xfrm>
            <a:off x="725887" y="2717558"/>
            <a:ext cx="3819609" cy="255421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Видим, что один кластер выше </a:t>
            </a:r>
            <a:r>
              <a:rPr lang="en-US" sz="4000" b="1" dirty="0">
                <a:solidFill>
                  <a:srgbClr val="FF0000"/>
                </a:solidFill>
              </a:rPr>
              <a:t>y=10</a:t>
            </a:r>
            <a:r>
              <a:rPr lang="ru-RU" dirty="0"/>
              <a:t>, другой ниже.</a:t>
            </a:r>
          </a:p>
          <a:p>
            <a:r>
              <a:rPr lang="ru-RU" dirty="0"/>
              <a:t>Запишем данные по каждому кластеру в отдельный массив.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CC871B4-F6AA-B196-7F8F-55F571C4CFC5}"/>
              </a:ext>
            </a:extLst>
          </p:cNvPr>
          <p:cNvCxnSpPr>
            <a:cxnSpLocks/>
          </p:cNvCxnSpPr>
          <p:nvPr/>
        </p:nvCxnSpPr>
        <p:spPr>
          <a:xfrm>
            <a:off x="5830957" y="3173896"/>
            <a:ext cx="469789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51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636573-3957-64B6-4E16-7507AAB8E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Расстояние между точками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4595EB-4358-84D8-5162-68C71D6DD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5" y="1520825"/>
            <a:ext cx="10889974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(point1, point2):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((point1[0] - point2[0]) * (point1[0] - point2[0]) +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(point1[1] - point2[1]) * (point1[1] - point2[1])) ** 0.5</a:t>
            </a:r>
            <a:endParaRPr lang="ru-RU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87F82C9B-A9B0-53AF-B204-55A2BA3EDEA3}"/>
              </a:ext>
            </a:extLst>
          </p:cNvPr>
          <p:cNvSpPr txBox="1">
            <a:spLocks/>
          </p:cNvSpPr>
          <p:nvPr/>
        </p:nvSpPr>
        <p:spPr>
          <a:xfrm>
            <a:off x="808546" y="3054212"/>
            <a:ext cx="10200531" cy="15536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Посчитаем сумму расстояний от каждой точки до каждой, запомним все эти значения в массиве и потом найдем индекс минимального значения. Это и будет индекс вершины, которая является центром кластера. 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A875C335-01B9-1670-EA73-55FE4D9B9F2F}"/>
              </a:ext>
            </a:extLst>
          </p:cNvPr>
          <p:cNvSpPr txBox="1">
            <a:spLocks/>
          </p:cNvSpPr>
          <p:nvPr/>
        </p:nvSpPr>
        <p:spPr>
          <a:xfrm>
            <a:off x="557418" y="4607891"/>
            <a:ext cx="10702786" cy="16496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dist_cluster1 = [0] *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(cluster1)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(cluster1)):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 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range(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(cluster1)):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dist_cluster1[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+=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(cluster1[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], cluster1[j])</a:t>
            </a:r>
            <a:endParaRPr lang="ru-RU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print(cluster1[dist_cluster1.index(min(dist_cluster1))])</a:t>
            </a:r>
            <a:endParaRPr lang="ru-RU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4507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296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Courier New</vt:lpstr>
      <vt:lpstr>Тема Office</vt:lpstr>
      <vt:lpstr>Кластеризация данных</vt:lpstr>
      <vt:lpstr>Презентация PowerPoint</vt:lpstr>
      <vt:lpstr>Визуализация данных из текстового файла</vt:lpstr>
      <vt:lpstr>Чтение данных из файла в таблицу</vt:lpstr>
      <vt:lpstr>Отрисовка графика</vt:lpstr>
      <vt:lpstr>Как открыть файл в python?</vt:lpstr>
      <vt:lpstr>Сортировка двух кластеров «методом просмотра на график» </vt:lpstr>
      <vt:lpstr>Расстояние между точками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Kirill</dc:creator>
  <cp:lastModifiedBy>Kirill</cp:lastModifiedBy>
  <cp:revision>2</cp:revision>
  <dcterms:created xsi:type="dcterms:W3CDTF">2026-01-09T04:42:20Z</dcterms:created>
  <dcterms:modified xsi:type="dcterms:W3CDTF">2026-01-09T06:30:20Z</dcterms:modified>
</cp:coreProperties>
</file>