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33"/>
  </p:notesMasterIdLst>
  <p:sldIdLst>
    <p:sldId id="256" r:id="rId2"/>
    <p:sldId id="307" r:id="rId3"/>
    <p:sldId id="309" r:id="rId4"/>
    <p:sldId id="310" r:id="rId5"/>
    <p:sldId id="324" r:id="rId6"/>
    <p:sldId id="325" r:id="rId7"/>
    <p:sldId id="326" r:id="rId8"/>
    <p:sldId id="311" r:id="rId9"/>
    <p:sldId id="332" r:id="rId10"/>
    <p:sldId id="261" r:id="rId11"/>
    <p:sldId id="333" r:id="rId12"/>
    <p:sldId id="334" r:id="rId13"/>
    <p:sldId id="327" r:id="rId14"/>
    <p:sldId id="328" r:id="rId15"/>
    <p:sldId id="330" r:id="rId16"/>
    <p:sldId id="331" r:id="rId17"/>
    <p:sldId id="329" r:id="rId18"/>
    <p:sldId id="270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285" r:id="rId32"/>
  </p:sldIdLst>
  <p:sldSz cx="9144000" cy="5143500" type="screen16x9"/>
  <p:notesSz cx="6858000" cy="9144000"/>
  <p:embeddedFontLst>
    <p:embeddedFont>
      <p:font typeface="Figtree" panose="020B0604020202020204" charset="0"/>
      <p:regular r:id="rId34"/>
      <p:bold r:id="rId35"/>
      <p:italic r:id="rId36"/>
      <p:boldItalic r:id="rId37"/>
    </p:embeddedFont>
    <p:embeddedFont>
      <p:font typeface="Lato" panose="020F0502020204030204" pitchFamily="34" charset="0"/>
      <p:regular r:id="rId38"/>
      <p:bold r:id="rId39"/>
      <p:italic r:id="rId40"/>
      <p:boldItalic r:id="rId41"/>
    </p:embeddedFont>
    <p:embeddedFont>
      <p:font typeface="Montserrat" panose="00000500000000000000" pitchFamily="2" charset="-52"/>
      <p:regular r:id="rId42"/>
      <p:bold r:id="rId43"/>
    </p:embeddedFont>
    <p:embeddedFont>
      <p:font typeface="Montserrat Light" panose="00000400000000000000" pitchFamily="2" charset="-52"/>
      <p:regular r:id="rId44"/>
    </p:embeddedFont>
    <p:embeddedFont>
      <p:font typeface="Sora" panose="020B0604020202020204" charset="0"/>
      <p:regular r:id="rId45"/>
      <p:bold r:id="rId46"/>
    </p:embeddedFont>
    <p:embeddedFont>
      <p:font typeface="Sora ExtraBold" panose="020B0604020202020204" charset="0"/>
      <p:bold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F91BCB-CB81-4712-BD70-95C83E202993}">
  <a:tblStyle styleId="{D6F91BCB-CB81-4712-BD70-95C83E2029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58" y="22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1e83fd9395e_0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1e83fd9395e_0_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20f41e19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20f41e19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726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12fc2de9d9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12fc2de9d9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12fc2de9d9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12fc2de9d9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9763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12fc2de9d9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12fc2de9d9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8784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20f41e19245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20f41e19245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gd1bf8d60a4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6" name="Google Shape;1676;gd1bf8d60a4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310025"/>
            <a:ext cx="3725400" cy="19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380150"/>
            <a:ext cx="3725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20000" y="3255025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1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Sora ExtraBold"/>
              <a:buNone/>
              <a:defRPr sz="3600"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Sora ExtraBold"/>
              <a:buNone/>
              <a:defRPr sz="3600"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Sora ExtraBold"/>
              <a:buNone/>
              <a:defRPr sz="3600"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Sora ExtraBold"/>
              <a:buNone/>
              <a:defRPr sz="3600"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Sora ExtraBold"/>
              <a:buNone/>
              <a:defRPr sz="3600"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Sora ExtraBold"/>
              <a:buNone/>
              <a:defRPr sz="3600"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Sora ExtraBold"/>
              <a:buNone/>
              <a:defRPr sz="3600"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Sora ExtraBold"/>
              <a:buNone/>
              <a:defRPr sz="3600"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633975"/>
            <a:ext cx="17025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Sora ExtraBold"/>
              <a:buNone/>
              <a:defRPr sz="6000"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Sora ExtraBold"/>
              <a:buNone/>
              <a:defRPr sz="6000"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Sora ExtraBold"/>
              <a:buNone/>
              <a:defRPr sz="6000"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Sora ExtraBold"/>
              <a:buNone/>
              <a:defRPr sz="6000"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Sora ExtraBold"/>
              <a:buNone/>
              <a:defRPr sz="6000"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Sora ExtraBold"/>
              <a:buNone/>
              <a:defRPr sz="6000"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Sora ExtraBold"/>
              <a:buNone/>
              <a:defRPr sz="6000"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Sora ExtraBold"/>
              <a:buNone/>
              <a:defRPr sz="6000"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720000" y="4042775"/>
            <a:ext cx="5067600" cy="4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>
            <a:spLocks noGrp="1"/>
          </p:cNvSpPr>
          <p:nvPr>
            <p:ph type="title"/>
          </p:nvPr>
        </p:nvSpPr>
        <p:spPr>
          <a:xfrm>
            <a:off x="1133425" y="3634325"/>
            <a:ext cx="6877200" cy="100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6" name="Google Shape;156;p8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subTitle" idx="1"/>
          </p:nvPr>
        </p:nvSpPr>
        <p:spPr>
          <a:xfrm>
            <a:off x="955025" y="2255350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2"/>
          </p:nvPr>
        </p:nvSpPr>
        <p:spPr>
          <a:xfrm>
            <a:off x="4303150" y="2255350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subTitle" idx="3"/>
          </p:nvPr>
        </p:nvSpPr>
        <p:spPr>
          <a:xfrm>
            <a:off x="955025" y="3875325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4"/>
          </p:nvPr>
        </p:nvSpPr>
        <p:spPr>
          <a:xfrm>
            <a:off x="4303150" y="3875325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5" hasCustomPrompt="1"/>
          </p:nvPr>
        </p:nvSpPr>
        <p:spPr>
          <a:xfrm>
            <a:off x="955025" y="1513200"/>
            <a:ext cx="954600" cy="53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title" idx="6" hasCustomPrompt="1"/>
          </p:nvPr>
        </p:nvSpPr>
        <p:spPr>
          <a:xfrm>
            <a:off x="955025" y="3133099"/>
            <a:ext cx="954600" cy="53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t>xx%</a:t>
            </a:r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7" hasCustomPrompt="1"/>
          </p:nvPr>
        </p:nvSpPr>
        <p:spPr>
          <a:xfrm>
            <a:off x="4303150" y="1513200"/>
            <a:ext cx="954600" cy="53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t>xx%</a:t>
            </a:r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8" hasCustomPrompt="1"/>
          </p:nvPr>
        </p:nvSpPr>
        <p:spPr>
          <a:xfrm>
            <a:off x="4303150" y="3133099"/>
            <a:ext cx="954600" cy="53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9"/>
          </p:nvPr>
        </p:nvSpPr>
        <p:spPr>
          <a:xfrm>
            <a:off x="955024" y="1995600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190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13"/>
          </p:nvPr>
        </p:nvSpPr>
        <p:spPr>
          <a:xfrm>
            <a:off x="4303150" y="1995600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190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14"/>
          </p:nvPr>
        </p:nvSpPr>
        <p:spPr>
          <a:xfrm>
            <a:off x="955024" y="3615526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190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15"/>
          </p:nvPr>
        </p:nvSpPr>
        <p:spPr>
          <a:xfrm>
            <a:off x="4303150" y="3615526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190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209" name="Google Shape;209;p13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10" name="Google Shape;210;p13"/>
          <p:cNvGrpSpPr/>
          <p:nvPr/>
        </p:nvGrpSpPr>
        <p:grpSpPr>
          <a:xfrm>
            <a:off x="7207849" y="-520928"/>
            <a:ext cx="3082126" cy="2113620"/>
            <a:chOff x="7207849" y="-520928"/>
            <a:chExt cx="3082126" cy="2113620"/>
          </a:xfrm>
        </p:grpSpPr>
        <p:sp>
          <p:nvSpPr>
            <p:cNvPr id="211" name="Google Shape;211;p13"/>
            <p:cNvSpPr/>
            <p:nvPr/>
          </p:nvSpPr>
          <p:spPr>
            <a:xfrm rot="3600127" flipH="1">
              <a:off x="8798091" y="85060"/>
              <a:ext cx="1242882" cy="1292626"/>
            </a:xfrm>
            <a:custGeom>
              <a:avLst/>
              <a:gdLst/>
              <a:ahLst/>
              <a:cxnLst/>
              <a:rect l="l" t="t" r="r" b="b"/>
              <a:pathLst>
                <a:path w="20532" h="21353" extrusionOk="0">
                  <a:moveTo>
                    <a:pt x="10265" y="0"/>
                  </a:moveTo>
                  <a:cubicBezTo>
                    <a:pt x="4599" y="0"/>
                    <a:pt x="1" y="4601"/>
                    <a:pt x="1" y="10267"/>
                  </a:cubicBezTo>
                  <a:cubicBezTo>
                    <a:pt x="1" y="15942"/>
                    <a:pt x="4599" y="20533"/>
                    <a:pt x="10265" y="20533"/>
                  </a:cubicBezTo>
                  <a:cubicBezTo>
                    <a:pt x="11367" y="20533"/>
                    <a:pt x="11709" y="20454"/>
                    <a:pt x="11709" y="20454"/>
                  </a:cubicBezTo>
                  <a:cubicBezTo>
                    <a:pt x="12124" y="20354"/>
                    <a:pt x="12651" y="20305"/>
                    <a:pt x="13191" y="20305"/>
                  </a:cubicBezTo>
                  <a:cubicBezTo>
                    <a:pt x="13880" y="20305"/>
                    <a:pt x="14590" y="20385"/>
                    <a:pt x="15111" y="20542"/>
                  </a:cubicBezTo>
                  <a:lnTo>
                    <a:pt x="17594" y="21276"/>
                  </a:lnTo>
                  <a:cubicBezTo>
                    <a:pt x="17765" y="21328"/>
                    <a:pt x="17920" y="21352"/>
                    <a:pt x="18057" y="21352"/>
                  </a:cubicBezTo>
                  <a:cubicBezTo>
                    <a:pt x="18663" y="21352"/>
                    <a:pt x="18915" y="20875"/>
                    <a:pt x="18616" y="20147"/>
                  </a:cubicBezTo>
                  <a:lnTo>
                    <a:pt x="18206" y="19142"/>
                  </a:lnTo>
                  <a:cubicBezTo>
                    <a:pt x="17839" y="18242"/>
                    <a:pt x="17986" y="16852"/>
                    <a:pt x="18530" y="16047"/>
                  </a:cubicBezTo>
                  <a:cubicBezTo>
                    <a:pt x="18530" y="16047"/>
                    <a:pt x="20532" y="13100"/>
                    <a:pt x="20532" y="10267"/>
                  </a:cubicBezTo>
                  <a:cubicBezTo>
                    <a:pt x="20532" y="4601"/>
                    <a:pt x="15931" y="0"/>
                    <a:pt x="10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7207849" y="-520928"/>
              <a:ext cx="954594" cy="1158980"/>
            </a:xfrm>
            <a:custGeom>
              <a:avLst/>
              <a:gdLst/>
              <a:ahLst/>
              <a:cxnLst/>
              <a:rect l="l" t="t" r="r" b="b"/>
              <a:pathLst>
                <a:path w="11667" h="14165" extrusionOk="0">
                  <a:moveTo>
                    <a:pt x="4479" y="0"/>
                  </a:moveTo>
                  <a:cubicBezTo>
                    <a:pt x="4407" y="0"/>
                    <a:pt x="4338" y="9"/>
                    <a:pt x="4269" y="9"/>
                  </a:cubicBezTo>
                  <a:cubicBezTo>
                    <a:pt x="4215" y="5"/>
                    <a:pt x="4162" y="3"/>
                    <a:pt x="4109" y="3"/>
                  </a:cubicBezTo>
                  <a:cubicBezTo>
                    <a:pt x="3915" y="3"/>
                    <a:pt x="3731" y="26"/>
                    <a:pt x="3559" y="61"/>
                  </a:cubicBezTo>
                  <a:cubicBezTo>
                    <a:pt x="2896" y="158"/>
                    <a:pt x="2256" y="376"/>
                    <a:pt x="1750" y="848"/>
                  </a:cubicBezTo>
                  <a:cubicBezTo>
                    <a:pt x="124" y="2334"/>
                    <a:pt x="0" y="7520"/>
                    <a:pt x="1383" y="9557"/>
                  </a:cubicBezTo>
                  <a:cubicBezTo>
                    <a:pt x="2405" y="11341"/>
                    <a:pt x="3788" y="12898"/>
                    <a:pt x="5448" y="14130"/>
                  </a:cubicBezTo>
                  <a:cubicBezTo>
                    <a:pt x="5480" y="14154"/>
                    <a:pt x="5512" y="14165"/>
                    <a:pt x="5543" y="14165"/>
                  </a:cubicBezTo>
                  <a:cubicBezTo>
                    <a:pt x="5659" y="14165"/>
                    <a:pt x="5758" y="14021"/>
                    <a:pt x="5738" y="13904"/>
                  </a:cubicBezTo>
                  <a:cubicBezTo>
                    <a:pt x="5545" y="12879"/>
                    <a:pt x="5457" y="11841"/>
                    <a:pt x="5475" y="10800"/>
                  </a:cubicBezTo>
                  <a:cubicBezTo>
                    <a:pt x="6674" y="10756"/>
                    <a:pt x="7862" y="10634"/>
                    <a:pt x="9043" y="10414"/>
                  </a:cubicBezTo>
                  <a:cubicBezTo>
                    <a:pt x="11465" y="9960"/>
                    <a:pt x="11666" y="7511"/>
                    <a:pt x="11595" y="5473"/>
                  </a:cubicBezTo>
                  <a:cubicBezTo>
                    <a:pt x="11553" y="4319"/>
                    <a:pt x="11595" y="3173"/>
                    <a:pt x="11299" y="2256"/>
                  </a:cubicBezTo>
                  <a:cubicBezTo>
                    <a:pt x="11001" y="1347"/>
                    <a:pt x="10380" y="665"/>
                    <a:pt x="9043" y="411"/>
                  </a:cubicBezTo>
                  <a:cubicBezTo>
                    <a:pt x="7538" y="130"/>
                    <a:pt x="6009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13"/>
          <p:cNvGrpSpPr/>
          <p:nvPr/>
        </p:nvGrpSpPr>
        <p:grpSpPr>
          <a:xfrm>
            <a:off x="7867225" y="-298086"/>
            <a:ext cx="1622585" cy="2312889"/>
            <a:chOff x="7975975" y="-375611"/>
            <a:chExt cx="1622585" cy="2312889"/>
          </a:xfrm>
        </p:grpSpPr>
        <p:grpSp>
          <p:nvGrpSpPr>
            <p:cNvPr id="214" name="Google Shape;214;p13"/>
            <p:cNvGrpSpPr/>
            <p:nvPr/>
          </p:nvGrpSpPr>
          <p:grpSpPr>
            <a:xfrm rot="1921088">
              <a:off x="8524329" y="-382055"/>
              <a:ext cx="261894" cy="997519"/>
              <a:chOff x="3841236" y="2462345"/>
              <a:chExt cx="261888" cy="997496"/>
            </a:xfrm>
          </p:grpSpPr>
          <p:sp>
            <p:nvSpPr>
              <p:cNvPr id="215" name="Google Shape;215;p13"/>
              <p:cNvSpPr/>
              <p:nvPr/>
            </p:nvSpPr>
            <p:spPr>
              <a:xfrm>
                <a:off x="3879165" y="3209042"/>
                <a:ext cx="196867" cy="13339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17" extrusionOk="0">
                    <a:moveTo>
                      <a:pt x="762" y="0"/>
                    </a:moveTo>
                    <a:lnTo>
                      <a:pt x="0" y="8"/>
                    </a:lnTo>
                    <a:lnTo>
                      <a:pt x="210" y="516"/>
                    </a:lnTo>
                    <a:lnTo>
                      <a:pt x="508" y="508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3"/>
              <p:cNvSpPr/>
              <p:nvPr/>
            </p:nvSpPr>
            <p:spPr>
              <a:xfrm>
                <a:off x="3868328" y="2487115"/>
                <a:ext cx="207704" cy="72425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2807" extrusionOk="0">
                    <a:moveTo>
                      <a:pt x="735" y="1"/>
                    </a:moveTo>
                    <a:lnTo>
                      <a:pt x="0" y="17"/>
                    </a:lnTo>
                    <a:lnTo>
                      <a:pt x="42" y="2806"/>
                    </a:lnTo>
                    <a:lnTo>
                      <a:pt x="804" y="2798"/>
                    </a:lnTo>
                    <a:lnTo>
                      <a:pt x="73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3"/>
              <p:cNvSpPr/>
              <p:nvPr/>
            </p:nvSpPr>
            <p:spPr>
              <a:xfrm>
                <a:off x="3938251" y="3315086"/>
                <a:ext cx="74309" cy="5005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94" extrusionOk="0">
                    <a:moveTo>
                      <a:pt x="0" y="0"/>
                    </a:moveTo>
                    <a:lnTo>
                      <a:pt x="9" y="193"/>
                    </a:lnTo>
                    <a:lnTo>
                      <a:pt x="288" y="193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3"/>
              <p:cNvSpPr/>
              <p:nvPr/>
            </p:nvSpPr>
            <p:spPr>
              <a:xfrm>
                <a:off x="3874779" y="3190981"/>
                <a:ext cx="187579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11" extrusionOk="0">
                    <a:moveTo>
                      <a:pt x="727" y="1"/>
                    </a:moveTo>
                    <a:lnTo>
                      <a:pt x="1" y="18"/>
                    </a:lnTo>
                    <a:lnTo>
                      <a:pt x="9" y="211"/>
                    </a:lnTo>
                    <a:lnTo>
                      <a:pt x="727" y="192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3"/>
              <p:cNvSpPr/>
              <p:nvPr/>
            </p:nvSpPr>
            <p:spPr>
              <a:xfrm>
                <a:off x="3841236" y="2462345"/>
                <a:ext cx="261888" cy="997496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3866" extrusionOk="0">
                    <a:moveTo>
                      <a:pt x="769" y="193"/>
                    </a:moveTo>
                    <a:lnTo>
                      <a:pt x="821" y="2902"/>
                    </a:lnTo>
                    <a:lnTo>
                      <a:pt x="534" y="3454"/>
                    </a:lnTo>
                    <a:lnTo>
                      <a:pt x="244" y="2911"/>
                    </a:lnTo>
                    <a:lnTo>
                      <a:pt x="191" y="202"/>
                    </a:lnTo>
                    <a:lnTo>
                      <a:pt x="769" y="193"/>
                    </a:lnTo>
                    <a:close/>
                    <a:moveTo>
                      <a:pt x="962" y="0"/>
                    </a:moveTo>
                    <a:lnTo>
                      <a:pt x="0" y="17"/>
                    </a:lnTo>
                    <a:lnTo>
                      <a:pt x="61" y="2955"/>
                    </a:lnTo>
                    <a:lnTo>
                      <a:pt x="534" y="3866"/>
                    </a:lnTo>
                    <a:lnTo>
                      <a:pt x="1014" y="2947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3"/>
              <p:cNvSpPr/>
              <p:nvPr/>
            </p:nvSpPr>
            <p:spPr>
              <a:xfrm>
                <a:off x="3852073" y="2584129"/>
                <a:ext cx="226023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876" h="211" extrusionOk="0">
                    <a:moveTo>
                      <a:pt x="876" y="0"/>
                    </a:moveTo>
                    <a:lnTo>
                      <a:pt x="0" y="17"/>
                    </a:lnTo>
                    <a:lnTo>
                      <a:pt x="0" y="210"/>
                    </a:lnTo>
                    <a:lnTo>
                      <a:pt x="876" y="193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1" name="Google Shape;221;p13"/>
            <p:cNvSpPr/>
            <p:nvPr/>
          </p:nvSpPr>
          <p:spPr>
            <a:xfrm rot="1989301" flipH="1">
              <a:off x="8112417" y="740776"/>
              <a:ext cx="1349701" cy="900747"/>
            </a:xfrm>
            <a:custGeom>
              <a:avLst/>
              <a:gdLst/>
              <a:ahLst/>
              <a:cxnLst/>
              <a:rect l="l" t="t" r="r" b="b"/>
              <a:pathLst>
                <a:path w="5231" h="3491" extrusionOk="0">
                  <a:moveTo>
                    <a:pt x="3237" y="1497"/>
                  </a:moveTo>
                  <a:cubicBezTo>
                    <a:pt x="3245" y="1505"/>
                    <a:pt x="3254" y="1513"/>
                    <a:pt x="3262" y="1530"/>
                  </a:cubicBezTo>
                  <a:cubicBezTo>
                    <a:pt x="3350" y="1627"/>
                    <a:pt x="3438" y="1748"/>
                    <a:pt x="3464" y="1872"/>
                  </a:cubicBezTo>
                  <a:cubicBezTo>
                    <a:pt x="3480" y="1969"/>
                    <a:pt x="3438" y="2090"/>
                    <a:pt x="3350" y="2126"/>
                  </a:cubicBezTo>
                  <a:cubicBezTo>
                    <a:pt x="3342" y="2126"/>
                    <a:pt x="3323" y="2135"/>
                    <a:pt x="3315" y="2135"/>
                  </a:cubicBezTo>
                  <a:cubicBezTo>
                    <a:pt x="3281" y="2135"/>
                    <a:pt x="3254" y="2116"/>
                    <a:pt x="3237" y="2107"/>
                  </a:cubicBezTo>
                  <a:cubicBezTo>
                    <a:pt x="3176" y="2082"/>
                    <a:pt x="3124" y="2021"/>
                    <a:pt x="3105" y="1950"/>
                  </a:cubicBezTo>
                  <a:cubicBezTo>
                    <a:pt x="3080" y="1837"/>
                    <a:pt x="3113" y="1696"/>
                    <a:pt x="3210" y="1539"/>
                  </a:cubicBezTo>
                  <a:cubicBezTo>
                    <a:pt x="3218" y="1522"/>
                    <a:pt x="3229" y="1505"/>
                    <a:pt x="3237" y="1497"/>
                  </a:cubicBezTo>
                  <a:close/>
                  <a:moveTo>
                    <a:pt x="1" y="0"/>
                  </a:moveTo>
                  <a:lnTo>
                    <a:pt x="1" y="2789"/>
                  </a:lnTo>
                  <a:cubicBezTo>
                    <a:pt x="1" y="3087"/>
                    <a:pt x="106" y="3253"/>
                    <a:pt x="194" y="3341"/>
                  </a:cubicBezTo>
                  <a:cubicBezTo>
                    <a:pt x="291" y="3438"/>
                    <a:pt x="421" y="3490"/>
                    <a:pt x="561" y="3490"/>
                  </a:cubicBezTo>
                  <a:cubicBezTo>
                    <a:pt x="780" y="3480"/>
                    <a:pt x="937" y="3306"/>
                    <a:pt x="998" y="3140"/>
                  </a:cubicBezTo>
                  <a:cubicBezTo>
                    <a:pt x="1050" y="2999"/>
                    <a:pt x="1050" y="2861"/>
                    <a:pt x="1042" y="2720"/>
                  </a:cubicBezTo>
                  <a:lnTo>
                    <a:pt x="1042" y="2640"/>
                  </a:lnTo>
                  <a:lnTo>
                    <a:pt x="1042" y="1522"/>
                  </a:lnTo>
                  <a:lnTo>
                    <a:pt x="1042" y="1469"/>
                  </a:lnTo>
                  <a:cubicBezTo>
                    <a:pt x="1042" y="1348"/>
                    <a:pt x="1033" y="1058"/>
                    <a:pt x="1138" y="945"/>
                  </a:cubicBezTo>
                  <a:cubicBezTo>
                    <a:pt x="1164" y="919"/>
                    <a:pt x="1199" y="901"/>
                    <a:pt x="1252" y="901"/>
                  </a:cubicBezTo>
                  <a:cubicBezTo>
                    <a:pt x="1462" y="901"/>
                    <a:pt x="1514" y="1014"/>
                    <a:pt x="1550" y="1276"/>
                  </a:cubicBezTo>
                  <a:cubicBezTo>
                    <a:pt x="1567" y="1434"/>
                    <a:pt x="1575" y="1583"/>
                    <a:pt x="1575" y="1740"/>
                  </a:cubicBezTo>
                  <a:lnTo>
                    <a:pt x="1575" y="1925"/>
                  </a:lnTo>
                  <a:cubicBezTo>
                    <a:pt x="1583" y="2151"/>
                    <a:pt x="1741" y="2300"/>
                    <a:pt x="1898" y="2353"/>
                  </a:cubicBezTo>
                  <a:cubicBezTo>
                    <a:pt x="1939" y="2365"/>
                    <a:pt x="1981" y="2371"/>
                    <a:pt x="2021" y="2371"/>
                  </a:cubicBezTo>
                  <a:cubicBezTo>
                    <a:pt x="2125" y="2371"/>
                    <a:pt x="2221" y="2330"/>
                    <a:pt x="2284" y="2248"/>
                  </a:cubicBezTo>
                  <a:cubicBezTo>
                    <a:pt x="2423" y="2063"/>
                    <a:pt x="2406" y="1853"/>
                    <a:pt x="2389" y="1662"/>
                  </a:cubicBezTo>
                  <a:cubicBezTo>
                    <a:pt x="2389" y="1539"/>
                    <a:pt x="2379" y="1425"/>
                    <a:pt x="2406" y="1329"/>
                  </a:cubicBezTo>
                  <a:cubicBezTo>
                    <a:pt x="2447" y="1214"/>
                    <a:pt x="2578" y="1157"/>
                    <a:pt x="2704" y="1157"/>
                  </a:cubicBezTo>
                  <a:cubicBezTo>
                    <a:pt x="2740" y="1157"/>
                    <a:pt x="2776" y="1162"/>
                    <a:pt x="2809" y="1171"/>
                  </a:cubicBezTo>
                  <a:cubicBezTo>
                    <a:pt x="2903" y="1199"/>
                    <a:pt x="2991" y="1251"/>
                    <a:pt x="3071" y="1320"/>
                  </a:cubicBezTo>
                  <a:cubicBezTo>
                    <a:pt x="3052" y="1356"/>
                    <a:pt x="3036" y="1381"/>
                    <a:pt x="3008" y="1417"/>
                  </a:cubicBezTo>
                  <a:cubicBezTo>
                    <a:pt x="2887" y="1635"/>
                    <a:pt x="2842" y="1828"/>
                    <a:pt x="2887" y="2011"/>
                  </a:cubicBezTo>
                  <a:cubicBezTo>
                    <a:pt x="2922" y="2135"/>
                    <a:pt x="3008" y="2248"/>
                    <a:pt x="3124" y="2309"/>
                  </a:cubicBezTo>
                  <a:cubicBezTo>
                    <a:pt x="3187" y="2340"/>
                    <a:pt x="3250" y="2356"/>
                    <a:pt x="3311" y="2356"/>
                  </a:cubicBezTo>
                  <a:cubicBezTo>
                    <a:pt x="3352" y="2356"/>
                    <a:pt x="3391" y="2349"/>
                    <a:pt x="3428" y="2336"/>
                  </a:cubicBezTo>
                  <a:cubicBezTo>
                    <a:pt x="3638" y="2265"/>
                    <a:pt x="3718" y="2021"/>
                    <a:pt x="3682" y="1828"/>
                  </a:cubicBezTo>
                  <a:cubicBezTo>
                    <a:pt x="3657" y="1654"/>
                    <a:pt x="3543" y="1505"/>
                    <a:pt x="3438" y="1381"/>
                  </a:cubicBezTo>
                  <a:cubicBezTo>
                    <a:pt x="3420" y="1356"/>
                    <a:pt x="3403" y="1329"/>
                    <a:pt x="3376" y="1312"/>
                  </a:cubicBezTo>
                  <a:cubicBezTo>
                    <a:pt x="3499" y="1190"/>
                    <a:pt x="3629" y="1146"/>
                    <a:pt x="3867" y="1138"/>
                  </a:cubicBezTo>
                  <a:cubicBezTo>
                    <a:pt x="4009" y="1131"/>
                    <a:pt x="4194" y="1129"/>
                    <a:pt x="4377" y="1129"/>
                  </a:cubicBezTo>
                  <a:cubicBezTo>
                    <a:pt x="4742" y="1129"/>
                    <a:pt x="5101" y="1138"/>
                    <a:pt x="5107" y="1138"/>
                  </a:cubicBezTo>
                  <a:lnTo>
                    <a:pt x="5222" y="1138"/>
                  </a:lnTo>
                  <a:lnTo>
                    <a:pt x="5231" y="909"/>
                  </a:lnTo>
                  <a:lnTo>
                    <a:pt x="5117" y="909"/>
                  </a:lnTo>
                  <a:cubicBezTo>
                    <a:pt x="5074" y="904"/>
                    <a:pt x="4780" y="896"/>
                    <a:pt x="4457" y="896"/>
                  </a:cubicBezTo>
                  <a:cubicBezTo>
                    <a:pt x="4249" y="896"/>
                    <a:pt x="4029" y="899"/>
                    <a:pt x="3858" y="909"/>
                  </a:cubicBezTo>
                  <a:cubicBezTo>
                    <a:pt x="3569" y="919"/>
                    <a:pt x="3376" y="980"/>
                    <a:pt x="3218" y="1146"/>
                  </a:cubicBezTo>
                  <a:cubicBezTo>
                    <a:pt x="3113" y="1058"/>
                    <a:pt x="3008" y="989"/>
                    <a:pt x="2878" y="953"/>
                  </a:cubicBezTo>
                  <a:cubicBezTo>
                    <a:pt x="2822" y="936"/>
                    <a:pt x="2763" y="928"/>
                    <a:pt x="2704" y="928"/>
                  </a:cubicBezTo>
                  <a:cubicBezTo>
                    <a:pt x="2485" y="928"/>
                    <a:pt x="2265" y="1040"/>
                    <a:pt x="2196" y="1259"/>
                  </a:cubicBezTo>
                  <a:cubicBezTo>
                    <a:pt x="2144" y="1392"/>
                    <a:pt x="2152" y="1539"/>
                    <a:pt x="2160" y="1679"/>
                  </a:cubicBezTo>
                  <a:cubicBezTo>
                    <a:pt x="2179" y="1845"/>
                    <a:pt x="2188" y="1994"/>
                    <a:pt x="2100" y="2107"/>
                  </a:cubicBezTo>
                  <a:cubicBezTo>
                    <a:pt x="2078" y="2134"/>
                    <a:pt x="2045" y="2141"/>
                    <a:pt x="2016" y="2141"/>
                  </a:cubicBezTo>
                  <a:cubicBezTo>
                    <a:pt x="1997" y="2141"/>
                    <a:pt x="1980" y="2138"/>
                    <a:pt x="1969" y="2135"/>
                  </a:cubicBezTo>
                  <a:cubicBezTo>
                    <a:pt x="1890" y="2107"/>
                    <a:pt x="1812" y="2030"/>
                    <a:pt x="1802" y="1916"/>
                  </a:cubicBezTo>
                  <a:lnTo>
                    <a:pt x="1802" y="1732"/>
                  </a:lnTo>
                  <a:cubicBezTo>
                    <a:pt x="1802" y="1566"/>
                    <a:pt x="1793" y="1417"/>
                    <a:pt x="1776" y="1243"/>
                  </a:cubicBezTo>
                  <a:cubicBezTo>
                    <a:pt x="1749" y="1058"/>
                    <a:pt x="1697" y="674"/>
                    <a:pt x="1252" y="674"/>
                  </a:cubicBezTo>
                  <a:cubicBezTo>
                    <a:pt x="1138" y="674"/>
                    <a:pt x="1050" y="718"/>
                    <a:pt x="981" y="787"/>
                  </a:cubicBezTo>
                  <a:cubicBezTo>
                    <a:pt x="805" y="961"/>
                    <a:pt x="815" y="1295"/>
                    <a:pt x="815" y="1478"/>
                  </a:cubicBezTo>
                  <a:lnTo>
                    <a:pt x="815" y="1522"/>
                  </a:lnTo>
                  <a:lnTo>
                    <a:pt x="815" y="2640"/>
                  </a:lnTo>
                  <a:lnTo>
                    <a:pt x="815" y="2728"/>
                  </a:lnTo>
                  <a:cubicBezTo>
                    <a:pt x="824" y="2850"/>
                    <a:pt x="824" y="2966"/>
                    <a:pt x="788" y="3060"/>
                  </a:cubicBezTo>
                  <a:cubicBezTo>
                    <a:pt x="752" y="3157"/>
                    <a:pt x="658" y="3262"/>
                    <a:pt x="553" y="3262"/>
                  </a:cubicBezTo>
                  <a:cubicBezTo>
                    <a:pt x="509" y="3262"/>
                    <a:pt x="421" y="3253"/>
                    <a:pt x="351" y="3175"/>
                  </a:cubicBezTo>
                  <a:cubicBezTo>
                    <a:pt x="272" y="3096"/>
                    <a:pt x="228" y="2966"/>
                    <a:pt x="228" y="2789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13"/>
          <p:cNvGrpSpPr/>
          <p:nvPr/>
        </p:nvGrpSpPr>
        <p:grpSpPr>
          <a:xfrm>
            <a:off x="6577961" y="255292"/>
            <a:ext cx="2223332" cy="1555412"/>
            <a:chOff x="6577961" y="255292"/>
            <a:chExt cx="2223332" cy="1555412"/>
          </a:xfrm>
        </p:grpSpPr>
        <p:grpSp>
          <p:nvGrpSpPr>
            <p:cNvPr id="223" name="Google Shape;223;p13"/>
            <p:cNvGrpSpPr/>
            <p:nvPr/>
          </p:nvGrpSpPr>
          <p:grpSpPr>
            <a:xfrm>
              <a:off x="7867230" y="1087077"/>
              <a:ext cx="133260" cy="129152"/>
              <a:chOff x="3739723" y="2282290"/>
              <a:chExt cx="690824" cy="66953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3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3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3"/>
            <p:cNvGrpSpPr/>
            <p:nvPr/>
          </p:nvGrpSpPr>
          <p:grpSpPr>
            <a:xfrm rot="10800000">
              <a:off x="6577961" y="255292"/>
              <a:ext cx="371307" cy="91637"/>
              <a:chOff x="4241622" y="1303995"/>
              <a:chExt cx="1256112" cy="310004"/>
            </a:xfrm>
          </p:grpSpPr>
          <p:sp>
            <p:nvSpPr>
              <p:cNvPr id="229" name="Google Shape;229;p13"/>
              <p:cNvSpPr/>
              <p:nvPr/>
            </p:nvSpPr>
            <p:spPr>
              <a:xfrm>
                <a:off x="4644479" y="1305976"/>
                <a:ext cx="853255" cy="67349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272" extrusionOk="0">
                    <a:moveTo>
                      <a:pt x="141" y="1"/>
                    </a:moveTo>
                    <a:cubicBezTo>
                      <a:pt x="61" y="1"/>
                      <a:pt x="0" y="62"/>
                      <a:pt x="0" y="131"/>
                    </a:cubicBezTo>
                    <a:cubicBezTo>
                      <a:pt x="0" y="211"/>
                      <a:pt x="61" y="271"/>
                      <a:pt x="141" y="271"/>
                    </a:cubicBezTo>
                    <a:lnTo>
                      <a:pt x="3305" y="271"/>
                    </a:lnTo>
                    <a:cubicBezTo>
                      <a:pt x="3385" y="271"/>
                      <a:pt x="3446" y="211"/>
                      <a:pt x="3446" y="131"/>
                    </a:cubicBezTo>
                    <a:cubicBezTo>
                      <a:pt x="3446" y="62"/>
                      <a:pt x="3385" y="1"/>
                      <a:pt x="3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3"/>
              <p:cNvSpPr/>
              <p:nvPr/>
            </p:nvSpPr>
            <p:spPr>
              <a:xfrm>
                <a:off x="4241622" y="1303995"/>
                <a:ext cx="221113" cy="6933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280" extrusionOk="0">
                    <a:moveTo>
                      <a:pt x="133" y="0"/>
                    </a:moveTo>
                    <a:cubicBezTo>
                      <a:pt x="61" y="0"/>
                      <a:pt x="1" y="70"/>
                      <a:pt x="1" y="139"/>
                    </a:cubicBezTo>
                    <a:cubicBezTo>
                      <a:pt x="1" y="219"/>
                      <a:pt x="61" y="279"/>
                      <a:pt x="133" y="279"/>
                    </a:cubicBezTo>
                    <a:lnTo>
                      <a:pt x="754" y="279"/>
                    </a:lnTo>
                    <a:cubicBezTo>
                      <a:pt x="832" y="279"/>
                      <a:pt x="892" y="219"/>
                      <a:pt x="892" y="139"/>
                    </a:cubicBezTo>
                    <a:cubicBezTo>
                      <a:pt x="892" y="70"/>
                      <a:pt x="832" y="0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3"/>
              <p:cNvSpPr/>
              <p:nvPr/>
            </p:nvSpPr>
            <p:spPr>
              <a:xfrm>
                <a:off x="4241622" y="1543926"/>
                <a:ext cx="853503" cy="70073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83" extrusionOk="0">
                    <a:moveTo>
                      <a:pt x="133" y="1"/>
                    </a:moveTo>
                    <a:cubicBezTo>
                      <a:pt x="61" y="1"/>
                      <a:pt x="1" y="62"/>
                      <a:pt x="1" y="141"/>
                    </a:cubicBezTo>
                    <a:cubicBezTo>
                      <a:pt x="1" y="219"/>
                      <a:pt x="61" y="282"/>
                      <a:pt x="133" y="282"/>
                    </a:cubicBezTo>
                    <a:lnTo>
                      <a:pt x="832" y="282"/>
                    </a:lnTo>
                    <a:cubicBezTo>
                      <a:pt x="901" y="282"/>
                      <a:pt x="972" y="219"/>
                      <a:pt x="972" y="141"/>
                    </a:cubicBezTo>
                    <a:cubicBezTo>
                      <a:pt x="972" y="62"/>
                      <a:pt x="901" y="1"/>
                      <a:pt x="832" y="1"/>
                    </a:cubicBezTo>
                    <a:close/>
                    <a:moveTo>
                      <a:pt x="1522" y="1"/>
                    </a:moveTo>
                    <a:cubicBezTo>
                      <a:pt x="1444" y="1"/>
                      <a:pt x="1384" y="62"/>
                      <a:pt x="1384" y="141"/>
                    </a:cubicBezTo>
                    <a:cubicBezTo>
                      <a:pt x="1384" y="219"/>
                      <a:pt x="1444" y="282"/>
                      <a:pt x="1522" y="282"/>
                    </a:cubicBezTo>
                    <a:lnTo>
                      <a:pt x="2213" y="282"/>
                    </a:lnTo>
                    <a:cubicBezTo>
                      <a:pt x="2292" y="282"/>
                      <a:pt x="2353" y="219"/>
                      <a:pt x="2353" y="141"/>
                    </a:cubicBezTo>
                    <a:cubicBezTo>
                      <a:pt x="2353" y="62"/>
                      <a:pt x="2292" y="1"/>
                      <a:pt x="2213" y="1"/>
                    </a:cubicBezTo>
                    <a:close/>
                    <a:moveTo>
                      <a:pt x="2913" y="1"/>
                    </a:moveTo>
                    <a:cubicBezTo>
                      <a:pt x="2834" y="1"/>
                      <a:pt x="2773" y="62"/>
                      <a:pt x="2773" y="141"/>
                    </a:cubicBezTo>
                    <a:cubicBezTo>
                      <a:pt x="2773" y="219"/>
                      <a:pt x="2834" y="282"/>
                      <a:pt x="2913" y="282"/>
                    </a:cubicBezTo>
                    <a:lnTo>
                      <a:pt x="3306" y="282"/>
                    </a:lnTo>
                    <a:cubicBezTo>
                      <a:pt x="3386" y="282"/>
                      <a:pt x="3447" y="219"/>
                      <a:pt x="3447" y="141"/>
                    </a:cubicBezTo>
                    <a:cubicBezTo>
                      <a:pt x="3447" y="62"/>
                      <a:pt x="3386" y="1"/>
                      <a:pt x="3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" name="Google Shape;232;p13"/>
            <p:cNvSpPr/>
            <p:nvPr/>
          </p:nvSpPr>
          <p:spPr>
            <a:xfrm>
              <a:off x="8370759" y="1785819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8709711" y="346929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"/>
          <p:cNvSpPr txBox="1">
            <a:spLocks noGrp="1"/>
          </p:cNvSpPr>
          <p:nvPr>
            <p:ph type="title"/>
          </p:nvPr>
        </p:nvSpPr>
        <p:spPr>
          <a:xfrm>
            <a:off x="4187175" y="3672724"/>
            <a:ext cx="4309800" cy="7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6" name="Google Shape;236;p14"/>
          <p:cNvSpPr txBox="1">
            <a:spLocks noGrp="1"/>
          </p:cNvSpPr>
          <p:nvPr>
            <p:ph type="subTitle" idx="1"/>
          </p:nvPr>
        </p:nvSpPr>
        <p:spPr>
          <a:xfrm>
            <a:off x="4187175" y="833575"/>
            <a:ext cx="4309800" cy="275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8"/>
          <p:cNvSpPr txBox="1">
            <a:spLocks noGrp="1"/>
          </p:cNvSpPr>
          <p:nvPr>
            <p:ph type="title"/>
          </p:nvPr>
        </p:nvSpPr>
        <p:spPr>
          <a:xfrm>
            <a:off x="713263" y="59310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28"/>
          <p:cNvSpPr txBox="1">
            <a:spLocks noGrp="1"/>
          </p:cNvSpPr>
          <p:nvPr>
            <p:ph type="subTitle" idx="1"/>
          </p:nvPr>
        </p:nvSpPr>
        <p:spPr>
          <a:xfrm>
            <a:off x="713225" y="1598705"/>
            <a:ext cx="4448100" cy="11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28"/>
          <p:cNvSpPr txBox="1"/>
          <p:nvPr/>
        </p:nvSpPr>
        <p:spPr>
          <a:xfrm>
            <a:off x="713225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CREDITS: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,</a:t>
            </a:r>
            <a:r>
              <a:rPr lang="en"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and includes icons by 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</a:t>
            </a:r>
            <a:endParaRPr sz="1200" b="1" u="sng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81" name="Google Shape;681;p28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84" name="Google Shape;684;p29"/>
          <p:cNvGrpSpPr/>
          <p:nvPr/>
        </p:nvGrpSpPr>
        <p:grpSpPr>
          <a:xfrm rot="10800000" flipH="1">
            <a:off x="6896453" y="-300138"/>
            <a:ext cx="2922819" cy="2224703"/>
            <a:chOff x="6903903" y="3212917"/>
            <a:chExt cx="2922819" cy="2224703"/>
          </a:xfrm>
        </p:grpSpPr>
        <p:sp>
          <p:nvSpPr>
            <p:cNvPr id="685" name="Google Shape;685;p29"/>
            <p:cNvSpPr/>
            <p:nvPr/>
          </p:nvSpPr>
          <p:spPr>
            <a:xfrm rot="2071610" flipH="1">
              <a:off x="8528761" y="3444889"/>
              <a:ext cx="1120928" cy="973032"/>
            </a:xfrm>
            <a:custGeom>
              <a:avLst/>
              <a:gdLst/>
              <a:ahLst/>
              <a:cxnLst/>
              <a:rect l="l" t="t" r="r" b="b"/>
              <a:pathLst>
                <a:path w="22442" h="19481" extrusionOk="0">
                  <a:moveTo>
                    <a:pt x="21083" y="1"/>
                  </a:moveTo>
                  <a:cubicBezTo>
                    <a:pt x="21062" y="1"/>
                    <a:pt x="21041" y="1"/>
                    <a:pt x="21020" y="2"/>
                  </a:cubicBezTo>
                  <a:lnTo>
                    <a:pt x="1495" y="800"/>
                  </a:lnTo>
                  <a:cubicBezTo>
                    <a:pt x="638" y="833"/>
                    <a:pt x="0" y="1559"/>
                    <a:pt x="87" y="2416"/>
                  </a:cubicBezTo>
                  <a:lnTo>
                    <a:pt x="1285" y="14449"/>
                  </a:lnTo>
                  <a:cubicBezTo>
                    <a:pt x="1373" y="15305"/>
                    <a:pt x="2141" y="16057"/>
                    <a:pt x="2999" y="16120"/>
                  </a:cubicBezTo>
                  <a:lnTo>
                    <a:pt x="10126" y="16644"/>
                  </a:lnTo>
                  <a:cubicBezTo>
                    <a:pt x="10983" y="16705"/>
                    <a:pt x="11604" y="17658"/>
                    <a:pt x="11507" y="18514"/>
                  </a:cubicBezTo>
                  <a:lnTo>
                    <a:pt x="11507" y="18550"/>
                  </a:lnTo>
                  <a:cubicBezTo>
                    <a:pt x="11440" y="19144"/>
                    <a:pt x="11668" y="19481"/>
                    <a:pt x="12059" y="19481"/>
                  </a:cubicBezTo>
                  <a:cubicBezTo>
                    <a:pt x="12232" y="19481"/>
                    <a:pt x="12436" y="19415"/>
                    <a:pt x="12662" y="19276"/>
                  </a:cubicBezTo>
                  <a:lnTo>
                    <a:pt x="14567" y="18094"/>
                  </a:lnTo>
                  <a:cubicBezTo>
                    <a:pt x="15262" y="17665"/>
                    <a:pt x="16467" y="17172"/>
                    <a:pt x="17320" y="17172"/>
                  </a:cubicBezTo>
                  <a:cubicBezTo>
                    <a:pt x="17368" y="17172"/>
                    <a:pt x="17415" y="17174"/>
                    <a:pt x="17461" y="17177"/>
                  </a:cubicBezTo>
                  <a:lnTo>
                    <a:pt x="17872" y="17202"/>
                  </a:lnTo>
                  <a:cubicBezTo>
                    <a:pt x="17910" y="17205"/>
                    <a:pt x="17948" y="17207"/>
                    <a:pt x="17986" y="17207"/>
                  </a:cubicBezTo>
                  <a:cubicBezTo>
                    <a:pt x="18804" y="17207"/>
                    <a:pt x="19586" y="16588"/>
                    <a:pt x="19753" y="15786"/>
                  </a:cubicBezTo>
                  <a:lnTo>
                    <a:pt x="22271" y="1471"/>
                  </a:lnTo>
                  <a:cubicBezTo>
                    <a:pt x="22441" y="652"/>
                    <a:pt x="21914" y="1"/>
                    <a:pt x="210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 rot="-4253558">
              <a:off x="7028043" y="4506530"/>
              <a:ext cx="800827" cy="832849"/>
            </a:xfrm>
            <a:custGeom>
              <a:avLst/>
              <a:gdLst/>
              <a:ahLst/>
              <a:cxnLst/>
              <a:rect l="l" t="t" r="r" b="b"/>
              <a:pathLst>
                <a:path w="20532" h="21353" extrusionOk="0">
                  <a:moveTo>
                    <a:pt x="10265" y="0"/>
                  </a:moveTo>
                  <a:cubicBezTo>
                    <a:pt x="4599" y="0"/>
                    <a:pt x="1" y="4601"/>
                    <a:pt x="1" y="10267"/>
                  </a:cubicBezTo>
                  <a:cubicBezTo>
                    <a:pt x="1" y="15942"/>
                    <a:pt x="4599" y="20533"/>
                    <a:pt x="10265" y="20533"/>
                  </a:cubicBezTo>
                  <a:cubicBezTo>
                    <a:pt x="11367" y="20533"/>
                    <a:pt x="11709" y="20454"/>
                    <a:pt x="11709" y="20454"/>
                  </a:cubicBezTo>
                  <a:cubicBezTo>
                    <a:pt x="12124" y="20354"/>
                    <a:pt x="12651" y="20305"/>
                    <a:pt x="13191" y="20305"/>
                  </a:cubicBezTo>
                  <a:cubicBezTo>
                    <a:pt x="13880" y="20305"/>
                    <a:pt x="14590" y="20385"/>
                    <a:pt x="15111" y="20542"/>
                  </a:cubicBezTo>
                  <a:lnTo>
                    <a:pt x="17594" y="21276"/>
                  </a:lnTo>
                  <a:cubicBezTo>
                    <a:pt x="17765" y="21328"/>
                    <a:pt x="17920" y="21352"/>
                    <a:pt x="18057" y="21352"/>
                  </a:cubicBezTo>
                  <a:cubicBezTo>
                    <a:pt x="18663" y="21352"/>
                    <a:pt x="18915" y="20875"/>
                    <a:pt x="18616" y="20147"/>
                  </a:cubicBezTo>
                  <a:lnTo>
                    <a:pt x="18206" y="19142"/>
                  </a:lnTo>
                  <a:cubicBezTo>
                    <a:pt x="17839" y="18242"/>
                    <a:pt x="17986" y="16852"/>
                    <a:pt x="18530" y="16047"/>
                  </a:cubicBezTo>
                  <a:cubicBezTo>
                    <a:pt x="18530" y="16047"/>
                    <a:pt x="20532" y="13100"/>
                    <a:pt x="20532" y="10267"/>
                  </a:cubicBezTo>
                  <a:cubicBezTo>
                    <a:pt x="20532" y="4601"/>
                    <a:pt x="15931" y="0"/>
                    <a:pt x="10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" name="Google Shape;687;p29"/>
          <p:cNvGrpSpPr/>
          <p:nvPr/>
        </p:nvGrpSpPr>
        <p:grpSpPr>
          <a:xfrm rot="10800000" flipH="1">
            <a:off x="6698736" y="202077"/>
            <a:ext cx="2351707" cy="1079437"/>
            <a:chOff x="6706186" y="3855967"/>
            <a:chExt cx="2351707" cy="1079437"/>
          </a:xfrm>
        </p:grpSpPr>
        <p:grpSp>
          <p:nvGrpSpPr>
            <p:cNvPr id="688" name="Google Shape;688;p29"/>
            <p:cNvGrpSpPr/>
            <p:nvPr/>
          </p:nvGrpSpPr>
          <p:grpSpPr>
            <a:xfrm>
              <a:off x="8871117" y="4479427"/>
              <a:ext cx="133260" cy="129152"/>
              <a:chOff x="3739723" y="2282290"/>
              <a:chExt cx="690824" cy="669530"/>
            </a:xfrm>
          </p:grpSpPr>
          <p:sp>
            <p:nvSpPr>
              <p:cNvPr id="689" name="Google Shape;689;p29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9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9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9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3" name="Google Shape;693;p29"/>
            <p:cNvGrpSpPr/>
            <p:nvPr/>
          </p:nvGrpSpPr>
          <p:grpSpPr>
            <a:xfrm rot="10800000">
              <a:off x="8686586" y="3855967"/>
              <a:ext cx="371307" cy="91637"/>
              <a:chOff x="4241622" y="1303995"/>
              <a:chExt cx="1256112" cy="310004"/>
            </a:xfrm>
          </p:grpSpPr>
          <p:sp>
            <p:nvSpPr>
              <p:cNvPr id="694" name="Google Shape;694;p29"/>
              <p:cNvSpPr/>
              <p:nvPr/>
            </p:nvSpPr>
            <p:spPr>
              <a:xfrm>
                <a:off x="4644479" y="1305976"/>
                <a:ext cx="853255" cy="67349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272" extrusionOk="0">
                    <a:moveTo>
                      <a:pt x="141" y="1"/>
                    </a:moveTo>
                    <a:cubicBezTo>
                      <a:pt x="61" y="1"/>
                      <a:pt x="0" y="62"/>
                      <a:pt x="0" y="131"/>
                    </a:cubicBezTo>
                    <a:cubicBezTo>
                      <a:pt x="0" y="211"/>
                      <a:pt x="61" y="271"/>
                      <a:pt x="141" y="271"/>
                    </a:cubicBezTo>
                    <a:lnTo>
                      <a:pt x="3305" y="271"/>
                    </a:lnTo>
                    <a:cubicBezTo>
                      <a:pt x="3385" y="271"/>
                      <a:pt x="3446" y="211"/>
                      <a:pt x="3446" y="131"/>
                    </a:cubicBezTo>
                    <a:cubicBezTo>
                      <a:pt x="3446" y="62"/>
                      <a:pt x="3385" y="1"/>
                      <a:pt x="3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9"/>
              <p:cNvSpPr/>
              <p:nvPr/>
            </p:nvSpPr>
            <p:spPr>
              <a:xfrm>
                <a:off x="4241622" y="1303995"/>
                <a:ext cx="221113" cy="6933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280" extrusionOk="0">
                    <a:moveTo>
                      <a:pt x="133" y="0"/>
                    </a:moveTo>
                    <a:cubicBezTo>
                      <a:pt x="61" y="0"/>
                      <a:pt x="1" y="70"/>
                      <a:pt x="1" y="139"/>
                    </a:cubicBezTo>
                    <a:cubicBezTo>
                      <a:pt x="1" y="219"/>
                      <a:pt x="61" y="279"/>
                      <a:pt x="133" y="279"/>
                    </a:cubicBezTo>
                    <a:lnTo>
                      <a:pt x="754" y="279"/>
                    </a:lnTo>
                    <a:cubicBezTo>
                      <a:pt x="832" y="279"/>
                      <a:pt x="892" y="219"/>
                      <a:pt x="892" y="139"/>
                    </a:cubicBezTo>
                    <a:cubicBezTo>
                      <a:pt x="892" y="70"/>
                      <a:pt x="832" y="0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9"/>
              <p:cNvSpPr/>
              <p:nvPr/>
            </p:nvSpPr>
            <p:spPr>
              <a:xfrm>
                <a:off x="4241622" y="1543926"/>
                <a:ext cx="853503" cy="70073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83" extrusionOk="0">
                    <a:moveTo>
                      <a:pt x="133" y="1"/>
                    </a:moveTo>
                    <a:cubicBezTo>
                      <a:pt x="61" y="1"/>
                      <a:pt x="1" y="62"/>
                      <a:pt x="1" y="141"/>
                    </a:cubicBezTo>
                    <a:cubicBezTo>
                      <a:pt x="1" y="219"/>
                      <a:pt x="61" y="282"/>
                      <a:pt x="133" y="282"/>
                    </a:cubicBezTo>
                    <a:lnTo>
                      <a:pt x="832" y="282"/>
                    </a:lnTo>
                    <a:cubicBezTo>
                      <a:pt x="901" y="282"/>
                      <a:pt x="972" y="219"/>
                      <a:pt x="972" y="141"/>
                    </a:cubicBezTo>
                    <a:cubicBezTo>
                      <a:pt x="972" y="62"/>
                      <a:pt x="901" y="1"/>
                      <a:pt x="832" y="1"/>
                    </a:cubicBezTo>
                    <a:close/>
                    <a:moveTo>
                      <a:pt x="1522" y="1"/>
                    </a:moveTo>
                    <a:cubicBezTo>
                      <a:pt x="1444" y="1"/>
                      <a:pt x="1384" y="62"/>
                      <a:pt x="1384" y="141"/>
                    </a:cubicBezTo>
                    <a:cubicBezTo>
                      <a:pt x="1384" y="219"/>
                      <a:pt x="1444" y="282"/>
                      <a:pt x="1522" y="282"/>
                    </a:cubicBezTo>
                    <a:lnTo>
                      <a:pt x="2213" y="282"/>
                    </a:lnTo>
                    <a:cubicBezTo>
                      <a:pt x="2292" y="282"/>
                      <a:pt x="2353" y="219"/>
                      <a:pt x="2353" y="141"/>
                    </a:cubicBezTo>
                    <a:cubicBezTo>
                      <a:pt x="2353" y="62"/>
                      <a:pt x="2292" y="1"/>
                      <a:pt x="2213" y="1"/>
                    </a:cubicBezTo>
                    <a:close/>
                    <a:moveTo>
                      <a:pt x="2913" y="1"/>
                    </a:moveTo>
                    <a:cubicBezTo>
                      <a:pt x="2834" y="1"/>
                      <a:pt x="2773" y="62"/>
                      <a:pt x="2773" y="141"/>
                    </a:cubicBezTo>
                    <a:cubicBezTo>
                      <a:pt x="2773" y="219"/>
                      <a:pt x="2834" y="282"/>
                      <a:pt x="2913" y="282"/>
                    </a:cubicBezTo>
                    <a:lnTo>
                      <a:pt x="3306" y="282"/>
                    </a:lnTo>
                    <a:cubicBezTo>
                      <a:pt x="3386" y="282"/>
                      <a:pt x="3447" y="219"/>
                      <a:pt x="3447" y="141"/>
                    </a:cubicBezTo>
                    <a:cubicBezTo>
                      <a:pt x="3447" y="62"/>
                      <a:pt x="3386" y="1"/>
                      <a:pt x="3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7" name="Google Shape;697;p29"/>
            <p:cNvSpPr/>
            <p:nvPr/>
          </p:nvSpPr>
          <p:spPr>
            <a:xfrm>
              <a:off x="7275147" y="4910519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6706186" y="4649904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699;p29"/>
          <p:cNvGrpSpPr/>
          <p:nvPr/>
        </p:nvGrpSpPr>
        <p:grpSpPr>
          <a:xfrm rot="2700000" flipH="1">
            <a:off x="7521527" y="-708010"/>
            <a:ext cx="1474436" cy="1328685"/>
            <a:chOff x="3841236" y="2462345"/>
            <a:chExt cx="1474450" cy="1328698"/>
          </a:xfrm>
        </p:grpSpPr>
        <p:grpSp>
          <p:nvGrpSpPr>
            <p:cNvPr id="700" name="Google Shape;700;p29"/>
            <p:cNvGrpSpPr/>
            <p:nvPr/>
          </p:nvGrpSpPr>
          <p:grpSpPr>
            <a:xfrm>
              <a:off x="3841236" y="2462345"/>
              <a:ext cx="261888" cy="997496"/>
              <a:chOff x="3841236" y="2462345"/>
              <a:chExt cx="261888" cy="997496"/>
            </a:xfrm>
          </p:grpSpPr>
          <p:sp>
            <p:nvSpPr>
              <p:cNvPr id="701" name="Google Shape;701;p29"/>
              <p:cNvSpPr/>
              <p:nvPr/>
            </p:nvSpPr>
            <p:spPr>
              <a:xfrm>
                <a:off x="3879165" y="3209042"/>
                <a:ext cx="196867" cy="13339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17" extrusionOk="0">
                    <a:moveTo>
                      <a:pt x="762" y="0"/>
                    </a:moveTo>
                    <a:lnTo>
                      <a:pt x="0" y="8"/>
                    </a:lnTo>
                    <a:lnTo>
                      <a:pt x="210" y="516"/>
                    </a:lnTo>
                    <a:lnTo>
                      <a:pt x="508" y="508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9"/>
              <p:cNvSpPr/>
              <p:nvPr/>
            </p:nvSpPr>
            <p:spPr>
              <a:xfrm>
                <a:off x="3868328" y="2487115"/>
                <a:ext cx="207704" cy="72425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2807" extrusionOk="0">
                    <a:moveTo>
                      <a:pt x="735" y="1"/>
                    </a:moveTo>
                    <a:lnTo>
                      <a:pt x="0" y="17"/>
                    </a:lnTo>
                    <a:lnTo>
                      <a:pt x="42" y="2806"/>
                    </a:lnTo>
                    <a:lnTo>
                      <a:pt x="804" y="2798"/>
                    </a:lnTo>
                    <a:lnTo>
                      <a:pt x="73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9"/>
              <p:cNvSpPr/>
              <p:nvPr/>
            </p:nvSpPr>
            <p:spPr>
              <a:xfrm>
                <a:off x="3938251" y="3315086"/>
                <a:ext cx="74309" cy="5005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94" extrusionOk="0">
                    <a:moveTo>
                      <a:pt x="0" y="0"/>
                    </a:moveTo>
                    <a:lnTo>
                      <a:pt x="9" y="193"/>
                    </a:lnTo>
                    <a:lnTo>
                      <a:pt x="288" y="193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9"/>
              <p:cNvSpPr/>
              <p:nvPr/>
            </p:nvSpPr>
            <p:spPr>
              <a:xfrm>
                <a:off x="3874779" y="3190981"/>
                <a:ext cx="187579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11" extrusionOk="0">
                    <a:moveTo>
                      <a:pt x="727" y="1"/>
                    </a:moveTo>
                    <a:lnTo>
                      <a:pt x="1" y="18"/>
                    </a:lnTo>
                    <a:lnTo>
                      <a:pt x="9" y="211"/>
                    </a:lnTo>
                    <a:lnTo>
                      <a:pt x="727" y="192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9"/>
              <p:cNvSpPr/>
              <p:nvPr/>
            </p:nvSpPr>
            <p:spPr>
              <a:xfrm>
                <a:off x="3841236" y="2462345"/>
                <a:ext cx="261888" cy="997496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3866" extrusionOk="0">
                    <a:moveTo>
                      <a:pt x="769" y="193"/>
                    </a:moveTo>
                    <a:lnTo>
                      <a:pt x="821" y="2902"/>
                    </a:lnTo>
                    <a:lnTo>
                      <a:pt x="534" y="3454"/>
                    </a:lnTo>
                    <a:lnTo>
                      <a:pt x="244" y="2911"/>
                    </a:lnTo>
                    <a:lnTo>
                      <a:pt x="191" y="202"/>
                    </a:lnTo>
                    <a:lnTo>
                      <a:pt x="769" y="193"/>
                    </a:lnTo>
                    <a:close/>
                    <a:moveTo>
                      <a:pt x="962" y="0"/>
                    </a:moveTo>
                    <a:lnTo>
                      <a:pt x="0" y="17"/>
                    </a:lnTo>
                    <a:lnTo>
                      <a:pt x="61" y="2955"/>
                    </a:lnTo>
                    <a:lnTo>
                      <a:pt x="534" y="3866"/>
                    </a:lnTo>
                    <a:lnTo>
                      <a:pt x="1014" y="2947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9"/>
              <p:cNvSpPr/>
              <p:nvPr/>
            </p:nvSpPr>
            <p:spPr>
              <a:xfrm>
                <a:off x="3852073" y="2584129"/>
                <a:ext cx="226023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876" h="211" extrusionOk="0">
                    <a:moveTo>
                      <a:pt x="876" y="0"/>
                    </a:moveTo>
                    <a:lnTo>
                      <a:pt x="0" y="17"/>
                    </a:lnTo>
                    <a:lnTo>
                      <a:pt x="0" y="210"/>
                    </a:lnTo>
                    <a:lnTo>
                      <a:pt x="876" y="193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7" name="Google Shape;707;p29"/>
            <p:cNvSpPr/>
            <p:nvPr/>
          </p:nvSpPr>
          <p:spPr>
            <a:xfrm rot="10800000">
              <a:off x="3965996" y="2890304"/>
              <a:ext cx="1349690" cy="900739"/>
            </a:xfrm>
            <a:custGeom>
              <a:avLst/>
              <a:gdLst/>
              <a:ahLst/>
              <a:cxnLst/>
              <a:rect l="l" t="t" r="r" b="b"/>
              <a:pathLst>
                <a:path w="5231" h="3491" extrusionOk="0">
                  <a:moveTo>
                    <a:pt x="3237" y="1497"/>
                  </a:moveTo>
                  <a:cubicBezTo>
                    <a:pt x="3245" y="1505"/>
                    <a:pt x="3254" y="1513"/>
                    <a:pt x="3262" y="1530"/>
                  </a:cubicBezTo>
                  <a:cubicBezTo>
                    <a:pt x="3350" y="1627"/>
                    <a:pt x="3438" y="1748"/>
                    <a:pt x="3464" y="1872"/>
                  </a:cubicBezTo>
                  <a:cubicBezTo>
                    <a:pt x="3480" y="1969"/>
                    <a:pt x="3438" y="2090"/>
                    <a:pt x="3350" y="2126"/>
                  </a:cubicBezTo>
                  <a:cubicBezTo>
                    <a:pt x="3342" y="2126"/>
                    <a:pt x="3323" y="2135"/>
                    <a:pt x="3315" y="2135"/>
                  </a:cubicBezTo>
                  <a:cubicBezTo>
                    <a:pt x="3281" y="2135"/>
                    <a:pt x="3254" y="2116"/>
                    <a:pt x="3237" y="2107"/>
                  </a:cubicBezTo>
                  <a:cubicBezTo>
                    <a:pt x="3176" y="2082"/>
                    <a:pt x="3124" y="2021"/>
                    <a:pt x="3105" y="1950"/>
                  </a:cubicBezTo>
                  <a:cubicBezTo>
                    <a:pt x="3080" y="1837"/>
                    <a:pt x="3113" y="1696"/>
                    <a:pt x="3210" y="1539"/>
                  </a:cubicBezTo>
                  <a:cubicBezTo>
                    <a:pt x="3218" y="1522"/>
                    <a:pt x="3229" y="1505"/>
                    <a:pt x="3237" y="1497"/>
                  </a:cubicBezTo>
                  <a:close/>
                  <a:moveTo>
                    <a:pt x="1" y="0"/>
                  </a:moveTo>
                  <a:lnTo>
                    <a:pt x="1" y="2789"/>
                  </a:lnTo>
                  <a:cubicBezTo>
                    <a:pt x="1" y="3087"/>
                    <a:pt x="106" y="3253"/>
                    <a:pt x="194" y="3341"/>
                  </a:cubicBezTo>
                  <a:cubicBezTo>
                    <a:pt x="291" y="3438"/>
                    <a:pt x="421" y="3490"/>
                    <a:pt x="561" y="3490"/>
                  </a:cubicBezTo>
                  <a:cubicBezTo>
                    <a:pt x="780" y="3480"/>
                    <a:pt x="937" y="3306"/>
                    <a:pt x="998" y="3140"/>
                  </a:cubicBezTo>
                  <a:cubicBezTo>
                    <a:pt x="1050" y="2999"/>
                    <a:pt x="1050" y="2861"/>
                    <a:pt x="1042" y="2720"/>
                  </a:cubicBezTo>
                  <a:lnTo>
                    <a:pt x="1042" y="2640"/>
                  </a:lnTo>
                  <a:lnTo>
                    <a:pt x="1042" y="1522"/>
                  </a:lnTo>
                  <a:lnTo>
                    <a:pt x="1042" y="1469"/>
                  </a:lnTo>
                  <a:cubicBezTo>
                    <a:pt x="1042" y="1348"/>
                    <a:pt x="1033" y="1058"/>
                    <a:pt x="1138" y="945"/>
                  </a:cubicBezTo>
                  <a:cubicBezTo>
                    <a:pt x="1164" y="919"/>
                    <a:pt x="1199" y="901"/>
                    <a:pt x="1252" y="901"/>
                  </a:cubicBezTo>
                  <a:cubicBezTo>
                    <a:pt x="1462" y="901"/>
                    <a:pt x="1514" y="1014"/>
                    <a:pt x="1550" y="1276"/>
                  </a:cubicBezTo>
                  <a:cubicBezTo>
                    <a:pt x="1567" y="1434"/>
                    <a:pt x="1575" y="1583"/>
                    <a:pt x="1575" y="1740"/>
                  </a:cubicBezTo>
                  <a:lnTo>
                    <a:pt x="1575" y="1925"/>
                  </a:lnTo>
                  <a:cubicBezTo>
                    <a:pt x="1583" y="2151"/>
                    <a:pt x="1741" y="2300"/>
                    <a:pt x="1898" y="2353"/>
                  </a:cubicBezTo>
                  <a:cubicBezTo>
                    <a:pt x="1939" y="2365"/>
                    <a:pt x="1981" y="2371"/>
                    <a:pt x="2021" y="2371"/>
                  </a:cubicBezTo>
                  <a:cubicBezTo>
                    <a:pt x="2125" y="2371"/>
                    <a:pt x="2221" y="2330"/>
                    <a:pt x="2284" y="2248"/>
                  </a:cubicBezTo>
                  <a:cubicBezTo>
                    <a:pt x="2423" y="2063"/>
                    <a:pt x="2406" y="1853"/>
                    <a:pt x="2389" y="1662"/>
                  </a:cubicBezTo>
                  <a:cubicBezTo>
                    <a:pt x="2389" y="1539"/>
                    <a:pt x="2379" y="1425"/>
                    <a:pt x="2406" y="1329"/>
                  </a:cubicBezTo>
                  <a:cubicBezTo>
                    <a:pt x="2447" y="1214"/>
                    <a:pt x="2578" y="1157"/>
                    <a:pt x="2704" y="1157"/>
                  </a:cubicBezTo>
                  <a:cubicBezTo>
                    <a:pt x="2740" y="1157"/>
                    <a:pt x="2776" y="1162"/>
                    <a:pt x="2809" y="1171"/>
                  </a:cubicBezTo>
                  <a:cubicBezTo>
                    <a:pt x="2903" y="1199"/>
                    <a:pt x="2991" y="1251"/>
                    <a:pt x="3071" y="1320"/>
                  </a:cubicBezTo>
                  <a:cubicBezTo>
                    <a:pt x="3052" y="1356"/>
                    <a:pt x="3036" y="1381"/>
                    <a:pt x="3008" y="1417"/>
                  </a:cubicBezTo>
                  <a:cubicBezTo>
                    <a:pt x="2887" y="1635"/>
                    <a:pt x="2842" y="1828"/>
                    <a:pt x="2887" y="2011"/>
                  </a:cubicBezTo>
                  <a:cubicBezTo>
                    <a:pt x="2922" y="2135"/>
                    <a:pt x="3008" y="2248"/>
                    <a:pt x="3124" y="2309"/>
                  </a:cubicBezTo>
                  <a:cubicBezTo>
                    <a:pt x="3187" y="2340"/>
                    <a:pt x="3250" y="2356"/>
                    <a:pt x="3311" y="2356"/>
                  </a:cubicBezTo>
                  <a:cubicBezTo>
                    <a:pt x="3352" y="2356"/>
                    <a:pt x="3391" y="2349"/>
                    <a:pt x="3428" y="2336"/>
                  </a:cubicBezTo>
                  <a:cubicBezTo>
                    <a:pt x="3638" y="2265"/>
                    <a:pt x="3718" y="2021"/>
                    <a:pt x="3682" y="1828"/>
                  </a:cubicBezTo>
                  <a:cubicBezTo>
                    <a:pt x="3657" y="1654"/>
                    <a:pt x="3543" y="1505"/>
                    <a:pt x="3438" y="1381"/>
                  </a:cubicBezTo>
                  <a:cubicBezTo>
                    <a:pt x="3420" y="1356"/>
                    <a:pt x="3403" y="1329"/>
                    <a:pt x="3376" y="1312"/>
                  </a:cubicBezTo>
                  <a:cubicBezTo>
                    <a:pt x="3499" y="1190"/>
                    <a:pt x="3629" y="1146"/>
                    <a:pt x="3867" y="1138"/>
                  </a:cubicBezTo>
                  <a:cubicBezTo>
                    <a:pt x="4009" y="1131"/>
                    <a:pt x="4194" y="1129"/>
                    <a:pt x="4377" y="1129"/>
                  </a:cubicBezTo>
                  <a:cubicBezTo>
                    <a:pt x="4742" y="1129"/>
                    <a:pt x="5101" y="1138"/>
                    <a:pt x="5107" y="1138"/>
                  </a:cubicBezTo>
                  <a:lnTo>
                    <a:pt x="5222" y="1138"/>
                  </a:lnTo>
                  <a:lnTo>
                    <a:pt x="5231" y="909"/>
                  </a:lnTo>
                  <a:lnTo>
                    <a:pt x="5117" y="909"/>
                  </a:lnTo>
                  <a:cubicBezTo>
                    <a:pt x="5074" y="904"/>
                    <a:pt x="4780" y="896"/>
                    <a:pt x="4457" y="896"/>
                  </a:cubicBezTo>
                  <a:cubicBezTo>
                    <a:pt x="4249" y="896"/>
                    <a:pt x="4029" y="899"/>
                    <a:pt x="3858" y="909"/>
                  </a:cubicBezTo>
                  <a:cubicBezTo>
                    <a:pt x="3569" y="919"/>
                    <a:pt x="3376" y="980"/>
                    <a:pt x="3218" y="1146"/>
                  </a:cubicBezTo>
                  <a:cubicBezTo>
                    <a:pt x="3113" y="1058"/>
                    <a:pt x="3008" y="989"/>
                    <a:pt x="2878" y="953"/>
                  </a:cubicBezTo>
                  <a:cubicBezTo>
                    <a:pt x="2822" y="936"/>
                    <a:pt x="2763" y="928"/>
                    <a:pt x="2704" y="928"/>
                  </a:cubicBezTo>
                  <a:cubicBezTo>
                    <a:pt x="2485" y="928"/>
                    <a:pt x="2265" y="1040"/>
                    <a:pt x="2196" y="1259"/>
                  </a:cubicBezTo>
                  <a:cubicBezTo>
                    <a:pt x="2144" y="1392"/>
                    <a:pt x="2152" y="1539"/>
                    <a:pt x="2160" y="1679"/>
                  </a:cubicBezTo>
                  <a:cubicBezTo>
                    <a:pt x="2179" y="1845"/>
                    <a:pt x="2188" y="1994"/>
                    <a:pt x="2100" y="2107"/>
                  </a:cubicBezTo>
                  <a:cubicBezTo>
                    <a:pt x="2078" y="2134"/>
                    <a:pt x="2045" y="2141"/>
                    <a:pt x="2016" y="2141"/>
                  </a:cubicBezTo>
                  <a:cubicBezTo>
                    <a:pt x="1997" y="2141"/>
                    <a:pt x="1980" y="2138"/>
                    <a:pt x="1969" y="2135"/>
                  </a:cubicBezTo>
                  <a:cubicBezTo>
                    <a:pt x="1890" y="2107"/>
                    <a:pt x="1812" y="2030"/>
                    <a:pt x="1802" y="1916"/>
                  </a:cubicBezTo>
                  <a:lnTo>
                    <a:pt x="1802" y="1732"/>
                  </a:lnTo>
                  <a:cubicBezTo>
                    <a:pt x="1802" y="1566"/>
                    <a:pt x="1793" y="1417"/>
                    <a:pt x="1776" y="1243"/>
                  </a:cubicBezTo>
                  <a:cubicBezTo>
                    <a:pt x="1749" y="1058"/>
                    <a:pt x="1697" y="674"/>
                    <a:pt x="1252" y="674"/>
                  </a:cubicBezTo>
                  <a:cubicBezTo>
                    <a:pt x="1138" y="674"/>
                    <a:pt x="1050" y="718"/>
                    <a:pt x="981" y="787"/>
                  </a:cubicBezTo>
                  <a:cubicBezTo>
                    <a:pt x="805" y="961"/>
                    <a:pt x="815" y="1295"/>
                    <a:pt x="815" y="1478"/>
                  </a:cubicBezTo>
                  <a:lnTo>
                    <a:pt x="815" y="1522"/>
                  </a:lnTo>
                  <a:lnTo>
                    <a:pt x="815" y="2640"/>
                  </a:lnTo>
                  <a:lnTo>
                    <a:pt x="815" y="2728"/>
                  </a:lnTo>
                  <a:cubicBezTo>
                    <a:pt x="824" y="2850"/>
                    <a:pt x="824" y="2966"/>
                    <a:pt x="788" y="3060"/>
                  </a:cubicBezTo>
                  <a:cubicBezTo>
                    <a:pt x="752" y="3157"/>
                    <a:pt x="658" y="3262"/>
                    <a:pt x="553" y="3262"/>
                  </a:cubicBezTo>
                  <a:cubicBezTo>
                    <a:pt x="509" y="3262"/>
                    <a:pt x="421" y="3253"/>
                    <a:pt x="351" y="3175"/>
                  </a:cubicBezTo>
                  <a:cubicBezTo>
                    <a:pt x="272" y="3096"/>
                    <a:pt x="228" y="2966"/>
                    <a:pt x="228" y="2789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30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10" name="Google Shape;710;p30"/>
          <p:cNvGrpSpPr/>
          <p:nvPr/>
        </p:nvGrpSpPr>
        <p:grpSpPr>
          <a:xfrm>
            <a:off x="5933813" y="-904578"/>
            <a:ext cx="4200965" cy="3673225"/>
            <a:chOff x="5933813" y="-904578"/>
            <a:chExt cx="4200965" cy="3673225"/>
          </a:xfrm>
        </p:grpSpPr>
        <p:sp>
          <p:nvSpPr>
            <p:cNvPr id="711" name="Google Shape;711;p30"/>
            <p:cNvSpPr/>
            <p:nvPr/>
          </p:nvSpPr>
          <p:spPr>
            <a:xfrm rot="9699340">
              <a:off x="8277511" y="1091505"/>
              <a:ext cx="1671419" cy="1450984"/>
            </a:xfrm>
            <a:custGeom>
              <a:avLst/>
              <a:gdLst/>
              <a:ahLst/>
              <a:cxnLst/>
              <a:rect l="l" t="t" r="r" b="b"/>
              <a:pathLst>
                <a:path w="22442" h="19481" extrusionOk="0">
                  <a:moveTo>
                    <a:pt x="21083" y="1"/>
                  </a:moveTo>
                  <a:cubicBezTo>
                    <a:pt x="21062" y="1"/>
                    <a:pt x="21041" y="1"/>
                    <a:pt x="21020" y="2"/>
                  </a:cubicBezTo>
                  <a:lnTo>
                    <a:pt x="1495" y="800"/>
                  </a:lnTo>
                  <a:cubicBezTo>
                    <a:pt x="638" y="833"/>
                    <a:pt x="0" y="1559"/>
                    <a:pt x="87" y="2416"/>
                  </a:cubicBezTo>
                  <a:lnTo>
                    <a:pt x="1285" y="14449"/>
                  </a:lnTo>
                  <a:cubicBezTo>
                    <a:pt x="1373" y="15305"/>
                    <a:pt x="2141" y="16057"/>
                    <a:pt x="2999" y="16120"/>
                  </a:cubicBezTo>
                  <a:lnTo>
                    <a:pt x="10126" y="16644"/>
                  </a:lnTo>
                  <a:cubicBezTo>
                    <a:pt x="10983" y="16705"/>
                    <a:pt x="11604" y="17658"/>
                    <a:pt x="11507" y="18514"/>
                  </a:cubicBezTo>
                  <a:lnTo>
                    <a:pt x="11507" y="18550"/>
                  </a:lnTo>
                  <a:cubicBezTo>
                    <a:pt x="11440" y="19144"/>
                    <a:pt x="11668" y="19481"/>
                    <a:pt x="12059" y="19481"/>
                  </a:cubicBezTo>
                  <a:cubicBezTo>
                    <a:pt x="12232" y="19481"/>
                    <a:pt x="12436" y="19415"/>
                    <a:pt x="12662" y="19276"/>
                  </a:cubicBezTo>
                  <a:lnTo>
                    <a:pt x="14567" y="18094"/>
                  </a:lnTo>
                  <a:cubicBezTo>
                    <a:pt x="15262" y="17665"/>
                    <a:pt x="16467" y="17172"/>
                    <a:pt x="17320" y="17172"/>
                  </a:cubicBezTo>
                  <a:cubicBezTo>
                    <a:pt x="17368" y="17172"/>
                    <a:pt x="17415" y="17174"/>
                    <a:pt x="17461" y="17177"/>
                  </a:cubicBezTo>
                  <a:lnTo>
                    <a:pt x="17872" y="17202"/>
                  </a:lnTo>
                  <a:cubicBezTo>
                    <a:pt x="17910" y="17205"/>
                    <a:pt x="17948" y="17207"/>
                    <a:pt x="17986" y="17207"/>
                  </a:cubicBezTo>
                  <a:cubicBezTo>
                    <a:pt x="18804" y="17207"/>
                    <a:pt x="19586" y="16588"/>
                    <a:pt x="19753" y="15786"/>
                  </a:cubicBezTo>
                  <a:lnTo>
                    <a:pt x="22271" y="1471"/>
                  </a:lnTo>
                  <a:cubicBezTo>
                    <a:pt x="22441" y="652"/>
                    <a:pt x="21914" y="1"/>
                    <a:pt x="210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0"/>
            <p:cNvSpPr/>
            <p:nvPr/>
          </p:nvSpPr>
          <p:spPr>
            <a:xfrm rot="-2461773" flipH="1">
              <a:off x="6255899" y="-647105"/>
              <a:ext cx="1339099" cy="1482387"/>
            </a:xfrm>
            <a:custGeom>
              <a:avLst/>
              <a:gdLst/>
              <a:ahLst/>
              <a:cxnLst/>
              <a:rect l="l" t="t" r="r" b="b"/>
              <a:pathLst>
                <a:path w="12198" h="13503" extrusionOk="0">
                  <a:moveTo>
                    <a:pt x="6033" y="0"/>
                  </a:moveTo>
                  <a:cubicBezTo>
                    <a:pt x="4364" y="0"/>
                    <a:pt x="2676" y="731"/>
                    <a:pt x="1459" y="2463"/>
                  </a:cubicBezTo>
                  <a:cubicBezTo>
                    <a:pt x="534" y="3792"/>
                    <a:pt x="1" y="5559"/>
                    <a:pt x="263" y="7175"/>
                  </a:cubicBezTo>
                  <a:cubicBezTo>
                    <a:pt x="525" y="8829"/>
                    <a:pt x="1862" y="10113"/>
                    <a:pt x="3323" y="10806"/>
                  </a:cubicBezTo>
                  <a:cubicBezTo>
                    <a:pt x="3787" y="11024"/>
                    <a:pt x="4276" y="11206"/>
                    <a:pt x="4783" y="11320"/>
                  </a:cubicBezTo>
                  <a:cubicBezTo>
                    <a:pt x="4748" y="11968"/>
                    <a:pt x="4670" y="12615"/>
                    <a:pt x="4546" y="13261"/>
                  </a:cubicBezTo>
                  <a:cubicBezTo>
                    <a:pt x="4526" y="13371"/>
                    <a:pt x="4620" y="13503"/>
                    <a:pt x="4728" y="13503"/>
                  </a:cubicBezTo>
                  <a:cubicBezTo>
                    <a:pt x="4757" y="13503"/>
                    <a:pt x="4787" y="13493"/>
                    <a:pt x="4817" y="13471"/>
                  </a:cubicBezTo>
                  <a:cubicBezTo>
                    <a:pt x="5623" y="12877"/>
                    <a:pt x="6349" y="12203"/>
                    <a:pt x="6995" y="11469"/>
                  </a:cubicBezTo>
                  <a:cubicBezTo>
                    <a:pt x="7319" y="11425"/>
                    <a:pt x="7633" y="11364"/>
                    <a:pt x="7940" y="11267"/>
                  </a:cubicBezTo>
                  <a:cubicBezTo>
                    <a:pt x="9461" y="10795"/>
                    <a:pt x="10660" y="9632"/>
                    <a:pt x="11367" y="8235"/>
                  </a:cubicBezTo>
                  <a:cubicBezTo>
                    <a:pt x="12190" y="6598"/>
                    <a:pt x="12198" y="5051"/>
                    <a:pt x="11682" y="3748"/>
                  </a:cubicBezTo>
                  <a:cubicBezTo>
                    <a:pt x="10814" y="1522"/>
                    <a:pt x="8442" y="0"/>
                    <a:pt x="6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30"/>
          <p:cNvGrpSpPr/>
          <p:nvPr/>
        </p:nvGrpSpPr>
        <p:grpSpPr>
          <a:xfrm>
            <a:off x="6090836" y="226911"/>
            <a:ext cx="2790453" cy="1318415"/>
            <a:chOff x="6090836" y="226911"/>
            <a:chExt cx="2790453" cy="1318415"/>
          </a:xfrm>
        </p:grpSpPr>
        <p:grpSp>
          <p:nvGrpSpPr>
            <p:cNvPr id="714" name="Google Shape;714;p30"/>
            <p:cNvGrpSpPr/>
            <p:nvPr/>
          </p:nvGrpSpPr>
          <p:grpSpPr>
            <a:xfrm rot="10800000" flipH="1">
              <a:off x="8748030" y="1416174"/>
              <a:ext cx="133260" cy="129152"/>
              <a:chOff x="3739723" y="2282290"/>
              <a:chExt cx="690824" cy="669530"/>
            </a:xfrm>
          </p:grpSpPr>
          <p:sp>
            <p:nvSpPr>
              <p:cNvPr id="715" name="Google Shape;715;p30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0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0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0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9" name="Google Shape;719;p30"/>
            <p:cNvGrpSpPr/>
            <p:nvPr/>
          </p:nvGrpSpPr>
          <p:grpSpPr>
            <a:xfrm flipH="1">
              <a:off x="6090836" y="447861"/>
              <a:ext cx="371307" cy="91637"/>
              <a:chOff x="4241622" y="1303995"/>
              <a:chExt cx="1256112" cy="310004"/>
            </a:xfrm>
          </p:grpSpPr>
          <p:sp>
            <p:nvSpPr>
              <p:cNvPr id="720" name="Google Shape;720;p30"/>
              <p:cNvSpPr/>
              <p:nvPr/>
            </p:nvSpPr>
            <p:spPr>
              <a:xfrm>
                <a:off x="4644479" y="1305976"/>
                <a:ext cx="853255" cy="67349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272" extrusionOk="0">
                    <a:moveTo>
                      <a:pt x="141" y="1"/>
                    </a:moveTo>
                    <a:cubicBezTo>
                      <a:pt x="61" y="1"/>
                      <a:pt x="0" y="62"/>
                      <a:pt x="0" y="131"/>
                    </a:cubicBezTo>
                    <a:cubicBezTo>
                      <a:pt x="0" y="211"/>
                      <a:pt x="61" y="271"/>
                      <a:pt x="141" y="271"/>
                    </a:cubicBezTo>
                    <a:lnTo>
                      <a:pt x="3305" y="271"/>
                    </a:lnTo>
                    <a:cubicBezTo>
                      <a:pt x="3385" y="271"/>
                      <a:pt x="3446" y="211"/>
                      <a:pt x="3446" y="131"/>
                    </a:cubicBezTo>
                    <a:cubicBezTo>
                      <a:pt x="3446" y="62"/>
                      <a:pt x="3385" y="1"/>
                      <a:pt x="3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0"/>
              <p:cNvSpPr/>
              <p:nvPr/>
            </p:nvSpPr>
            <p:spPr>
              <a:xfrm>
                <a:off x="4241622" y="1303995"/>
                <a:ext cx="221113" cy="6933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280" extrusionOk="0">
                    <a:moveTo>
                      <a:pt x="133" y="0"/>
                    </a:moveTo>
                    <a:cubicBezTo>
                      <a:pt x="61" y="0"/>
                      <a:pt x="1" y="70"/>
                      <a:pt x="1" y="139"/>
                    </a:cubicBezTo>
                    <a:cubicBezTo>
                      <a:pt x="1" y="219"/>
                      <a:pt x="61" y="279"/>
                      <a:pt x="133" y="279"/>
                    </a:cubicBezTo>
                    <a:lnTo>
                      <a:pt x="754" y="279"/>
                    </a:lnTo>
                    <a:cubicBezTo>
                      <a:pt x="832" y="279"/>
                      <a:pt x="892" y="219"/>
                      <a:pt x="892" y="139"/>
                    </a:cubicBezTo>
                    <a:cubicBezTo>
                      <a:pt x="892" y="70"/>
                      <a:pt x="832" y="0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0"/>
              <p:cNvSpPr/>
              <p:nvPr/>
            </p:nvSpPr>
            <p:spPr>
              <a:xfrm>
                <a:off x="4241622" y="1543926"/>
                <a:ext cx="853503" cy="70073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83" extrusionOk="0">
                    <a:moveTo>
                      <a:pt x="133" y="1"/>
                    </a:moveTo>
                    <a:cubicBezTo>
                      <a:pt x="61" y="1"/>
                      <a:pt x="1" y="62"/>
                      <a:pt x="1" y="141"/>
                    </a:cubicBezTo>
                    <a:cubicBezTo>
                      <a:pt x="1" y="219"/>
                      <a:pt x="61" y="282"/>
                      <a:pt x="133" y="282"/>
                    </a:cubicBezTo>
                    <a:lnTo>
                      <a:pt x="832" y="282"/>
                    </a:lnTo>
                    <a:cubicBezTo>
                      <a:pt x="901" y="282"/>
                      <a:pt x="972" y="219"/>
                      <a:pt x="972" y="141"/>
                    </a:cubicBezTo>
                    <a:cubicBezTo>
                      <a:pt x="972" y="62"/>
                      <a:pt x="901" y="1"/>
                      <a:pt x="832" y="1"/>
                    </a:cubicBezTo>
                    <a:close/>
                    <a:moveTo>
                      <a:pt x="1522" y="1"/>
                    </a:moveTo>
                    <a:cubicBezTo>
                      <a:pt x="1444" y="1"/>
                      <a:pt x="1384" y="62"/>
                      <a:pt x="1384" y="141"/>
                    </a:cubicBezTo>
                    <a:cubicBezTo>
                      <a:pt x="1384" y="219"/>
                      <a:pt x="1444" y="282"/>
                      <a:pt x="1522" y="282"/>
                    </a:cubicBezTo>
                    <a:lnTo>
                      <a:pt x="2213" y="282"/>
                    </a:lnTo>
                    <a:cubicBezTo>
                      <a:pt x="2292" y="282"/>
                      <a:pt x="2353" y="219"/>
                      <a:pt x="2353" y="141"/>
                    </a:cubicBezTo>
                    <a:cubicBezTo>
                      <a:pt x="2353" y="62"/>
                      <a:pt x="2292" y="1"/>
                      <a:pt x="2213" y="1"/>
                    </a:cubicBezTo>
                    <a:close/>
                    <a:moveTo>
                      <a:pt x="2913" y="1"/>
                    </a:moveTo>
                    <a:cubicBezTo>
                      <a:pt x="2834" y="1"/>
                      <a:pt x="2773" y="62"/>
                      <a:pt x="2773" y="141"/>
                    </a:cubicBezTo>
                    <a:cubicBezTo>
                      <a:pt x="2773" y="219"/>
                      <a:pt x="2834" y="282"/>
                      <a:pt x="2913" y="282"/>
                    </a:cubicBezTo>
                    <a:lnTo>
                      <a:pt x="3306" y="282"/>
                    </a:lnTo>
                    <a:cubicBezTo>
                      <a:pt x="3386" y="282"/>
                      <a:pt x="3447" y="219"/>
                      <a:pt x="3447" y="141"/>
                    </a:cubicBezTo>
                    <a:cubicBezTo>
                      <a:pt x="3447" y="62"/>
                      <a:pt x="3386" y="1"/>
                      <a:pt x="3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3" name="Google Shape;723;p30"/>
            <p:cNvSpPr/>
            <p:nvPr/>
          </p:nvSpPr>
          <p:spPr>
            <a:xfrm rot="10800000" flipH="1">
              <a:off x="7740859" y="481236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0"/>
            <p:cNvSpPr/>
            <p:nvPr/>
          </p:nvSpPr>
          <p:spPr>
            <a:xfrm rot="10800000" flipH="1">
              <a:off x="8718186" y="226911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30"/>
          <p:cNvGrpSpPr/>
          <p:nvPr/>
        </p:nvGrpSpPr>
        <p:grpSpPr>
          <a:xfrm>
            <a:off x="7039457" y="-588430"/>
            <a:ext cx="2338031" cy="1756598"/>
            <a:chOff x="7039457" y="-588430"/>
            <a:chExt cx="2338031" cy="1756598"/>
          </a:xfrm>
        </p:grpSpPr>
        <p:grpSp>
          <p:nvGrpSpPr>
            <p:cNvPr id="726" name="Google Shape;726;p30"/>
            <p:cNvGrpSpPr/>
            <p:nvPr/>
          </p:nvGrpSpPr>
          <p:grpSpPr>
            <a:xfrm rot="954583" flipH="1">
              <a:off x="8101234" y="448388"/>
              <a:ext cx="1222502" cy="563005"/>
              <a:chOff x="6209134" y="2574097"/>
              <a:chExt cx="1108185" cy="510359"/>
            </a:xfrm>
          </p:grpSpPr>
          <p:sp>
            <p:nvSpPr>
              <p:cNvPr id="727" name="Google Shape;727;p30"/>
              <p:cNvSpPr/>
              <p:nvPr/>
            </p:nvSpPr>
            <p:spPr>
              <a:xfrm flipH="1">
                <a:off x="6290410" y="2599124"/>
                <a:ext cx="959051" cy="440436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1707" extrusionOk="0">
                    <a:moveTo>
                      <a:pt x="3717" y="0"/>
                    </a:moveTo>
                    <a:lnTo>
                      <a:pt x="0" y="19"/>
                    </a:lnTo>
                    <a:lnTo>
                      <a:pt x="1864" y="1530"/>
                    </a:lnTo>
                    <a:lnTo>
                      <a:pt x="2240" y="1320"/>
                    </a:lnTo>
                    <a:lnTo>
                      <a:pt x="3165" y="1706"/>
                    </a:lnTo>
                    <a:lnTo>
                      <a:pt x="3262" y="569"/>
                    </a:lnTo>
                    <a:lnTo>
                      <a:pt x="371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0"/>
              <p:cNvSpPr/>
              <p:nvPr/>
            </p:nvSpPr>
            <p:spPr>
              <a:xfrm flipH="1">
                <a:off x="6419163" y="2874685"/>
                <a:ext cx="159971" cy="15558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03" extrusionOk="0">
                    <a:moveTo>
                      <a:pt x="620" y="0"/>
                    </a:moveTo>
                    <a:lnTo>
                      <a:pt x="586" y="462"/>
                    </a:lnTo>
                    <a:lnTo>
                      <a:pt x="603" y="445"/>
                    </a:lnTo>
                    <a:lnTo>
                      <a:pt x="620" y="0"/>
                    </a:lnTo>
                    <a:close/>
                    <a:moveTo>
                      <a:pt x="0" y="401"/>
                    </a:moveTo>
                    <a:lnTo>
                      <a:pt x="376" y="603"/>
                    </a:lnTo>
                    <a:lnTo>
                      <a:pt x="410" y="567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0"/>
              <p:cNvSpPr/>
              <p:nvPr/>
            </p:nvSpPr>
            <p:spPr>
              <a:xfrm flipH="1">
                <a:off x="6414260" y="2685044"/>
                <a:ext cx="422117" cy="336197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1303" extrusionOk="0">
                    <a:moveTo>
                      <a:pt x="87" y="1"/>
                    </a:moveTo>
                    <a:lnTo>
                      <a:pt x="1" y="123"/>
                    </a:lnTo>
                    <a:lnTo>
                      <a:pt x="1277" y="437"/>
                    </a:lnTo>
                    <a:lnTo>
                      <a:pt x="655" y="954"/>
                    </a:lnTo>
                    <a:lnTo>
                      <a:pt x="997" y="1136"/>
                    </a:lnTo>
                    <a:lnTo>
                      <a:pt x="1407" y="1302"/>
                    </a:lnTo>
                    <a:lnTo>
                      <a:pt x="1583" y="1197"/>
                    </a:lnTo>
                    <a:lnTo>
                      <a:pt x="1617" y="735"/>
                    </a:lnTo>
                    <a:lnTo>
                      <a:pt x="1635" y="228"/>
                    </a:lnTo>
                    <a:lnTo>
                      <a:pt x="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0"/>
              <p:cNvSpPr/>
              <p:nvPr/>
            </p:nvSpPr>
            <p:spPr>
              <a:xfrm flipH="1">
                <a:off x="6409872" y="2576935"/>
                <a:ext cx="841911" cy="189643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735" extrusionOk="0">
                    <a:moveTo>
                      <a:pt x="37" y="0"/>
                    </a:moveTo>
                    <a:lnTo>
                      <a:pt x="1" y="191"/>
                    </a:lnTo>
                    <a:lnTo>
                      <a:pt x="3237" y="735"/>
                    </a:lnTo>
                    <a:lnTo>
                      <a:pt x="3262" y="55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0"/>
              <p:cNvSpPr/>
              <p:nvPr/>
            </p:nvSpPr>
            <p:spPr>
              <a:xfrm flipH="1">
                <a:off x="6209134" y="2574097"/>
                <a:ext cx="1108185" cy="510359"/>
              </a:xfrm>
              <a:custGeom>
                <a:avLst/>
                <a:gdLst/>
                <a:ahLst/>
                <a:cxnLst/>
                <a:rect l="l" t="t" r="r" b="b"/>
                <a:pathLst>
                  <a:path w="4295" h="1978" extrusionOk="0">
                    <a:moveTo>
                      <a:pt x="3831" y="194"/>
                    </a:moveTo>
                    <a:lnTo>
                      <a:pt x="3411" y="614"/>
                    </a:lnTo>
                    <a:lnTo>
                      <a:pt x="3376" y="1690"/>
                    </a:lnTo>
                    <a:lnTo>
                      <a:pt x="2685" y="1365"/>
                    </a:lnTo>
                    <a:lnTo>
                      <a:pt x="3201" y="937"/>
                    </a:lnTo>
                    <a:lnTo>
                      <a:pt x="3080" y="788"/>
                    </a:lnTo>
                    <a:lnTo>
                      <a:pt x="2188" y="1533"/>
                    </a:lnTo>
                    <a:lnTo>
                      <a:pt x="534" y="202"/>
                    </a:lnTo>
                    <a:lnTo>
                      <a:pt x="3831" y="194"/>
                    </a:lnTo>
                    <a:close/>
                    <a:moveTo>
                      <a:pt x="4295" y="1"/>
                    </a:moveTo>
                    <a:lnTo>
                      <a:pt x="1" y="11"/>
                    </a:lnTo>
                    <a:lnTo>
                      <a:pt x="2196" y="1785"/>
                    </a:lnTo>
                    <a:lnTo>
                      <a:pt x="2519" y="1505"/>
                    </a:lnTo>
                    <a:lnTo>
                      <a:pt x="3560" y="1978"/>
                    </a:lnTo>
                    <a:lnTo>
                      <a:pt x="3596" y="693"/>
                    </a:lnTo>
                    <a:lnTo>
                      <a:pt x="42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0"/>
              <p:cNvSpPr/>
              <p:nvPr/>
            </p:nvSpPr>
            <p:spPr>
              <a:xfrm flipH="1">
                <a:off x="6400841" y="2585450"/>
                <a:ext cx="825914" cy="465464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1804" extrusionOk="0">
                    <a:moveTo>
                      <a:pt x="45" y="1"/>
                    </a:moveTo>
                    <a:lnTo>
                      <a:pt x="0" y="185"/>
                    </a:lnTo>
                    <a:lnTo>
                      <a:pt x="2710" y="901"/>
                    </a:lnTo>
                    <a:lnTo>
                      <a:pt x="3025" y="1803"/>
                    </a:lnTo>
                    <a:lnTo>
                      <a:pt x="3201" y="1741"/>
                    </a:lnTo>
                    <a:lnTo>
                      <a:pt x="2859" y="744"/>
                    </a:lnTo>
                    <a:lnTo>
                      <a:pt x="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3" name="Google Shape;733;p30"/>
            <p:cNvSpPr/>
            <p:nvPr/>
          </p:nvSpPr>
          <p:spPr>
            <a:xfrm rot="-2126681" flipH="1">
              <a:off x="7175570" y="-280538"/>
              <a:ext cx="1349702" cy="900747"/>
            </a:xfrm>
            <a:custGeom>
              <a:avLst/>
              <a:gdLst/>
              <a:ahLst/>
              <a:cxnLst/>
              <a:rect l="l" t="t" r="r" b="b"/>
              <a:pathLst>
                <a:path w="5231" h="3491" extrusionOk="0">
                  <a:moveTo>
                    <a:pt x="3237" y="1497"/>
                  </a:moveTo>
                  <a:cubicBezTo>
                    <a:pt x="3245" y="1505"/>
                    <a:pt x="3254" y="1513"/>
                    <a:pt x="3262" y="1530"/>
                  </a:cubicBezTo>
                  <a:cubicBezTo>
                    <a:pt x="3350" y="1627"/>
                    <a:pt x="3438" y="1748"/>
                    <a:pt x="3464" y="1872"/>
                  </a:cubicBezTo>
                  <a:cubicBezTo>
                    <a:pt x="3480" y="1969"/>
                    <a:pt x="3438" y="2090"/>
                    <a:pt x="3350" y="2126"/>
                  </a:cubicBezTo>
                  <a:cubicBezTo>
                    <a:pt x="3342" y="2126"/>
                    <a:pt x="3323" y="2135"/>
                    <a:pt x="3315" y="2135"/>
                  </a:cubicBezTo>
                  <a:cubicBezTo>
                    <a:pt x="3281" y="2135"/>
                    <a:pt x="3254" y="2116"/>
                    <a:pt x="3237" y="2107"/>
                  </a:cubicBezTo>
                  <a:cubicBezTo>
                    <a:pt x="3176" y="2082"/>
                    <a:pt x="3124" y="2021"/>
                    <a:pt x="3105" y="1950"/>
                  </a:cubicBezTo>
                  <a:cubicBezTo>
                    <a:pt x="3080" y="1837"/>
                    <a:pt x="3113" y="1696"/>
                    <a:pt x="3210" y="1539"/>
                  </a:cubicBezTo>
                  <a:cubicBezTo>
                    <a:pt x="3218" y="1522"/>
                    <a:pt x="3229" y="1505"/>
                    <a:pt x="3237" y="1497"/>
                  </a:cubicBezTo>
                  <a:close/>
                  <a:moveTo>
                    <a:pt x="1" y="0"/>
                  </a:moveTo>
                  <a:lnTo>
                    <a:pt x="1" y="2789"/>
                  </a:lnTo>
                  <a:cubicBezTo>
                    <a:pt x="1" y="3087"/>
                    <a:pt x="106" y="3253"/>
                    <a:pt x="194" y="3341"/>
                  </a:cubicBezTo>
                  <a:cubicBezTo>
                    <a:pt x="291" y="3438"/>
                    <a:pt x="421" y="3490"/>
                    <a:pt x="561" y="3490"/>
                  </a:cubicBezTo>
                  <a:cubicBezTo>
                    <a:pt x="780" y="3480"/>
                    <a:pt x="937" y="3306"/>
                    <a:pt x="998" y="3140"/>
                  </a:cubicBezTo>
                  <a:cubicBezTo>
                    <a:pt x="1050" y="2999"/>
                    <a:pt x="1050" y="2861"/>
                    <a:pt x="1042" y="2720"/>
                  </a:cubicBezTo>
                  <a:lnTo>
                    <a:pt x="1042" y="2640"/>
                  </a:lnTo>
                  <a:lnTo>
                    <a:pt x="1042" y="1522"/>
                  </a:lnTo>
                  <a:lnTo>
                    <a:pt x="1042" y="1469"/>
                  </a:lnTo>
                  <a:cubicBezTo>
                    <a:pt x="1042" y="1348"/>
                    <a:pt x="1033" y="1058"/>
                    <a:pt x="1138" y="945"/>
                  </a:cubicBezTo>
                  <a:cubicBezTo>
                    <a:pt x="1164" y="919"/>
                    <a:pt x="1199" y="901"/>
                    <a:pt x="1252" y="901"/>
                  </a:cubicBezTo>
                  <a:cubicBezTo>
                    <a:pt x="1462" y="901"/>
                    <a:pt x="1514" y="1014"/>
                    <a:pt x="1550" y="1276"/>
                  </a:cubicBezTo>
                  <a:cubicBezTo>
                    <a:pt x="1567" y="1434"/>
                    <a:pt x="1575" y="1583"/>
                    <a:pt x="1575" y="1740"/>
                  </a:cubicBezTo>
                  <a:lnTo>
                    <a:pt x="1575" y="1925"/>
                  </a:lnTo>
                  <a:cubicBezTo>
                    <a:pt x="1583" y="2151"/>
                    <a:pt x="1741" y="2300"/>
                    <a:pt x="1898" y="2353"/>
                  </a:cubicBezTo>
                  <a:cubicBezTo>
                    <a:pt x="1939" y="2365"/>
                    <a:pt x="1981" y="2371"/>
                    <a:pt x="2021" y="2371"/>
                  </a:cubicBezTo>
                  <a:cubicBezTo>
                    <a:pt x="2125" y="2371"/>
                    <a:pt x="2221" y="2330"/>
                    <a:pt x="2284" y="2248"/>
                  </a:cubicBezTo>
                  <a:cubicBezTo>
                    <a:pt x="2423" y="2063"/>
                    <a:pt x="2406" y="1853"/>
                    <a:pt x="2389" y="1662"/>
                  </a:cubicBezTo>
                  <a:cubicBezTo>
                    <a:pt x="2389" y="1539"/>
                    <a:pt x="2379" y="1425"/>
                    <a:pt x="2406" y="1329"/>
                  </a:cubicBezTo>
                  <a:cubicBezTo>
                    <a:pt x="2447" y="1214"/>
                    <a:pt x="2578" y="1157"/>
                    <a:pt x="2704" y="1157"/>
                  </a:cubicBezTo>
                  <a:cubicBezTo>
                    <a:pt x="2740" y="1157"/>
                    <a:pt x="2776" y="1162"/>
                    <a:pt x="2809" y="1171"/>
                  </a:cubicBezTo>
                  <a:cubicBezTo>
                    <a:pt x="2903" y="1199"/>
                    <a:pt x="2991" y="1251"/>
                    <a:pt x="3071" y="1320"/>
                  </a:cubicBezTo>
                  <a:cubicBezTo>
                    <a:pt x="3052" y="1356"/>
                    <a:pt x="3036" y="1381"/>
                    <a:pt x="3008" y="1417"/>
                  </a:cubicBezTo>
                  <a:cubicBezTo>
                    <a:pt x="2887" y="1635"/>
                    <a:pt x="2842" y="1828"/>
                    <a:pt x="2887" y="2011"/>
                  </a:cubicBezTo>
                  <a:cubicBezTo>
                    <a:pt x="2922" y="2135"/>
                    <a:pt x="3008" y="2248"/>
                    <a:pt x="3124" y="2309"/>
                  </a:cubicBezTo>
                  <a:cubicBezTo>
                    <a:pt x="3187" y="2340"/>
                    <a:pt x="3250" y="2356"/>
                    <a:pt x="3311" y="2356"/>
                  </a:cubicBezTo>
                  <a:cubicBezTo>
                    <a:pt x="3352" y="2356"/>
                    <a:pt x="3391" y="2349"/>
                    <a:pt x="3428" y="2336"/>
                  </a:cubicBezTo>
                  <a:cubicBezTo>
                    <a:pt x="3638" y="2265"/>
                    <a:pt x="3718" y="2021"/>
                    <a:pt x="3682" y="1828"/>
                  </a:cubicBezTo>
                  <a:cubicBezTo>
                    <a:pt x="3657" y="1654"/>
                    <a:pt x="3543" y="1505"/>
                    <a:pt x="3438" y="1381"/>
                  </a:cubicBezTo>
                  <a:cubicBezTo>
                    <a:pt x="3420" y="1356"/>
                    <a:pt x="3403" y="1329"/>
                    <a:pt x="3376" y="1312"/>
                  </a:cubicBezTo>
                  <a:cubicBezTo>
                    <a:pt x="3499" y="1190"/>
                    <a:pt x="3629" y="1146"/>
                    <a:pt x="3867" y="1138"/>
                  </a:cubicBezTo>
                  <a:cubicBezTo>
                    <a:pt x="4009" y="1131"/>
                    <a:pt x="4194" y="1129"/>
                    <a:pt x="4377" y="1129"/>
                  </a:cubicBezTo>
                  <a:cubicBezTo>
                    <a:pt x="4742" y="1129"/>
                    <a:pt x="5101" y="1138"/>
                    <a:pt x="5107" y="1138"/>
                  </a:cubicBezTo>
                  <a:lnTo>
                    <a:pt x="5222" y="1138"/>
                  </a:lnTo>
                  <a:lnTo>
                    <a:pt x="5231" y="909"/>
                  </a:lnTo>
                  <a:lnTo>
                    <a:pt x="5117" y="909"/>
                  </a:lnTo>
                  <a:cubicBezTo>
                    <a:pt x="5074" y="904"/>
                    <a:pt x="4780" y="896"/>
                    <a:pt x="4457" y="896"/>
                  </a:cubicBezTo>
                  <a:cubicBezTo>
                    <a:pt x="4249" y="896"/>
                    <a:pt x="4029" y="899"/>
                    <a:pt x="3858" y="909"/>
                  </a:cubicBezTo>
                  <a:cubicBezTo>
                    <a:pt x="3569" y="919"/>
                    <a:pt x="3376" y="980"/>
                    <a:pt x="3218" y="1146"/>
                  </a:cubicBezTo>
                  <a:cubicBezTo>
                    <a:pt x="3113" y="1058"/>
                    <a:pt x="3008" y="989"/>
                    <a:pt x="2878" y="953"/>
                  </a:cubicBezTo>
                  <a:cubicBezTo>
                    <a:pt x="2822" y="936"/>
                    <a:pt x="2763" y="928"/>
                    <a:pt x="2704" y="928"/>
                  </a:cubicBezTo>
                  <a:cubicBezTo>
                    <a:pt x="2485" y="928"/>
                    <a:pt x="2265" y="1040"/>
                    <a:pt x="2196" y="1259"/>
                  </a:cubicBezTo>
                  <a:cubicBezTo>
                    <a:pt x="2144" y="1392"/>
                    <a:pt x="2152" y="1539"/>
                    <a:pt x="2160" y="1679"/>
                  </a:cubicBezTo>
                  <a:cubicBezTo>
                    <a:pt x="2179" y="1845"/>
                    <a:pt x="2188" y="1994"/>
                    <a:pt x="2100" y="2107"/>
                  </a:cubicBezTo>
                  <a:cubicBezTo>
                    <a:pt x="2078" y="2134"/>
                    <a:pt x="2045" y="2141"/>
                    <a:pt x="2016" y="2141"/>
                  </a:cubicBezTo>
                  <a:cubicBezTo>
                    <a:pt x="1997" y="2141"/>
                    <a:pt x="1980" y="2138"/>
                    <a:pt x="1969" y="2135"/>
                  </a:cubicBezTo>
                  <a:cubicBezTo>
                    <a:pt x="1890" y="2107"/>
                    <a:pt x="1812" y="2030"/>
                    <a:pt x="1802" y="1916"/>
                  </a:cubicBezTo>
                  <a:lnTo>
                    <a:pt x="1802" y="1732"/>
                  </a:lnTo>
                  <a:cubicBezTo>
                    <a:pt x="1802" y="1566"/>
                    <a:pt x="1793" y="1417"/>
                    <a:pt x="1776" y="1243"/>
                  </a:cubicBezTo>
                  <a:cubicBezTo>
                    <a:pt x="1749" y="1058"/>
                    <a:pt x="1697" y="674"/>
                    <a:pt x="1252" y="674"/>
                  </a:cubicBezTo>
                  <a:cubicBezTo>
                    <a:pt x="1138" y="674"/>
                    <a:pt x="1050" y="718"/>
                    <a:pt x="981" y="787"/>
                  </a:cubicBezTo>
                  <a:cubicBezTo>
                    <a:pt x="805" y="961"/>
                    <a:pt x="815" y="1295"/>
                    <a:pt x="815" y="1478"/>
                  </a:cubicBezTo>
                  <a:lnTo>
                    <a:pt x="815" y="1522"/>
                  </a:lnTo>
                  <a:lnTo>
                    <a:pt x="815" y="2640"/>
                  </a:lnTo>
                  <a:lnTo>
                    <a:pt x="815" y="2728"/>
                  </a:lnTo>
                  <a:cubicBezTo>
                    <a:pt x="824" y="2850"/>
                    <a:pt x="824" y="2966"/>
                    <a:pt x="788" y="3060"/>
                  </a:cubicBezTo>
                  <a:cubicBezTo>
                    <a:pt x="752" y="3157"/>
                    <a:pt x="658" y="3262"/>
                    <a:pt x="553" y="3262"/>
                  </a:cubicBezTo>
                  <a:cubicBezTo>
                    <a:pt x="509" y="3262"/>
                    <a:pt x="421" y="3253"/>
                    <a:pt x="351" y="3175"/>
                  </a:cubicBezTo>
                  <a:cubicBezTo>
                    <a:pt x="272" y="3096"/>
                    <a:pt x="228" y="2966"/>
                    <a:pt x="228" y="2789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8" r:id="rId4"/>
    <p:sldLayoutId id="2147483659" r:id="rId5"/>
    <p:sldLayoutId id="2147483660" r:id="rId6"/>
    <p:sldLayoutId id="2147483674" r:id="rId7"/>
    <p:sldLayoutId id="2147483675" r:id="rId8"/>
    <p:sldLayoutId id="214748367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34"/>
          <p:cNvSpPr txBox="1">
            <a:spLocks noGrp="1"/>
          </p:cNvSpPr>
          <p:nvPr>
            <p:ph type="ctrTitle"/>
          </p:nvPr>
        </p:nvSpPr>
        <p:spPr>
          <a:xfrm>
            <a:off x="484515" y="1190091"/>
            <a:ext cx="4789937" cy="19099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/>
              <a:t>Знакомство с </a:t>
            </a:r>
            <a:r>
              <a:rPr lang="en-US" dirty="0" err="1"/>
              <a:t>git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/>
              <a:t>python</a:t>
            </a:r>
            <a:endParaRPr dirty="0"/>
          </a:p>
        </p:txBody>
      </p:sp>
      <p:sp>
        <p:nvSpPr>
          <p:cNvPr id="746" name="Google Shape;746;p34"/>
          <p:cNvSpPr/>
          <p:nvPr/>
        </p:nvSpPr>
        <p:spPr>
          <a:xfrm rot="1086862">
            <a:off x="5466708" y="831085"/>
            <a:ext cx="3138998" cy="3858751"/>
          </a:xfrm>
          <a:custGeom>
            <a:avLst/>
            <a:gdLst/>
            <a:ahLst/>
            <a:cxnLst/>
            <a:rect l="l" t="t" r="r" b="b"/>
            <a:pathLst>
              <a:path w="12460" h="15317" extrusionOk="0">
                <a:moveTo>
                  <a:pt x="4540" y="0"/>
                </a:moveTo>
                <a:cubicBezTo>
                  <a:pt x="4496" y="0"/>
                  <a:pt x="4452" y="0"/>
                  <a:pt x="4407" y="1"/>
                </a:cubicBezTo>
                <a:cubicBezTo>
                  <a:pt x="3306" y="9"/>
                  <a:pt x="2141" y="185"/>
                  <a:pt x="1302" y="962"/>
                </a:cubicBezTo>
                <a:cubicBezTo>
                  <a:pt x="655" y="1566"/>
                  <a:pt x="324" y="2406"/>
                  <a:pt x="219" y="3270"/>
                </a:cubicBezTo>
                <a:cubicBezTo>
                  <a:pt x="0" y="5081"/>
                  <a:pt x="368" y="7547"/>
                  <a:pt x="865" y="9314"/>
                </a:cubicBezTo>
                <a:cubicBezTo>
                  <a:pt x="1296" y="10890"/>
                  <a:pt x="2253" y="12311"/>
                  <a:pt x="3997" y="12311"/>
                </a:cubicBezTo>
                <a:cubicBezTo>
                  <a:pt x="4062" y="12311"/>
                  <a:pt x="4129" y="12309"/>
                  <a:pt x="4198" y="12305"/>
                </a:cubicBezTo>
                <a:cubicBezTo>
                  <a:pt x="4722" y="12269"/>
                  <a:pt x="5264" y="12189"/>
                  <a:pt x="5805" y="12084"/>
                </a:cubicBezTo>
                <a:lnTo>
                  <a:pt x="5805" y="12084"/>
                </a:lnTo>
                <a:cubicBezTo>
                  <a:pt x="5824" y="13081"/>
                  <a:pt x="5744" y="14089"/>
                  <a:pt x="5562" y="15075"/>
                </a:cubicBezTo>
                <a:cubicBezTo>
                  <a:pt x="5540" y="15186"/>
                  <a:pt x="5628" y="15317"/>
                  <a:pt x="5739" y="15317"/>
                </a:cubicBezTo>
                <a:cubicBezTo>
                  <a:pt x="5769" y="15317"/>
                  <a:pt x="5801" y="15307"/>
                  <a:pt x="5832" y="15285"/>
                </a:cubicBezTo>
                <a:cubicBezTo>
                  <a:pt x="7406" y="14114"/>
                  <a:pt x="8710" y="12636"/>
                  <a:pt x="9671" y="10930"/>
                </a:cubicBezTo>
                <a:cubicBezTo>
                  <a:pt x="10300" y="10704"/>
                  <a:pt x="10922" y="10406"/>
                  <a:pt x="11350" y="9864"/>
                </a:cubicBezTo>
                <a:cubicBezTo>
                  <a:pt x="11847" y="9226"/>
                  <a:pt x="11996" y="8403"/>
                  <a:pt x="12101" y="7625"/>
                </a:cubicBezTo>
                <a:cubicBezTo>
                  <a:pt x="12303" y="5982"/>
                  <a:pt x="12460" y="4181"/>
                  <a:pt x="12214" y="2536"/>
                </a:cubicBezTo>
                <a:cubicBezTo>
                  <a:pt x="11979" y="1050"/>
                  <a:pt x="10913" y="718"/>
                  <a:pt x="9583" y="464"/>
                </a:cubicBezTo>
                <a:cubicBezTo>
                  <a:pt x="7922" y="158"/>
                  <a:pt x="6235" y="0"/>
                  <a:pt x="45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7" name="Google Shape;747;p34"/>
          <p:cNvGrpSpPr/>
          <p:nvPr/>
        </p:nvGrpSpPr>
        <p:grpSpPr>
          <a:xfrm>
            <a:off x="5727755" y="1196335"/>
            <a:ext cx="2632496" cy="2188484"/>
            <a:chOff x="5024096" y="1188568"/>
            <a:chExt cx="2822446" cy="2346397"/>
          </a:xfrm>
        </p:grpSpPr>
        <p:grpSp>
          <p:nvGrpSpPr>
            <p:cNvPr id="748" name="Google Shape;748;p34"/>
            <p:cNvGrpSpPr/>
            <p:nvPr/>
          </p:nvGrpSpPr>
          <p:grpSpPr>
            <a:xfrm>
              <a:off x="5901869" y="1771683"/>
              <a:ext cx="1076188" cy="1052711"/>
              <a:chOff x="5736369" y="1599283"/>
              <a:chExt cx="1076188" cy="1052711"/>
            </a:xfrm>
          </p:grpSpPr>
          <p:sp>
            <p:nvSpPr>
              <p:cNvPr id="749" name="Google Shape;749;p34"/>
              <p:cNvSpPr/>
              <p:nvPr/>
            </p:nvSpPr>
            <p:spPr>
              <a:xfrm>
                <a:off x="5763461" y="1623021"/>
                <a:ext cx="457723" cy="1004204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3892" extrusionOk="0">
                    <a:moveTo>
                      <a:pt x="1503" y="0"/>
                    </a:moveTo>
                    <a:lnTo>
                      <a:pt x="1373" y="193"/>
                    </a:lnTo>
                    <a:lnTo>
                      <a:pt x="1058" y="97"/>
                    </a:lnTo>
                    <a:lnTo>
                      <a:pt x="840" y="193"/>
                    </a:lnTo>
                    <a:lnTo>
                      <a:pt x="796" y="412"/>
                    </a:lnTo>
                    <a:lnTo>
                      <a:pt x="506" y="428"/>
                    </a:lnTo>
                    <a:lnTo>
                      <a:pt x="410" y="630"/>
                    </a:lnTo>
                    <a:lnTo>
                      <a:pt x="454" y="787"/>
                    </a:lnTo>
                    <a:lnTo>
                      <a:pt x="263" y="917"/>
                    </a:lnTo>
                    <a:lnTo>
                      <a:pt x="131" y="1085"/>
                    </a:lnTo>
                    <a:lnTo>
                      <a:pt x="139" y="1337"/>
                    </a:lnTo>
                    <a:lnTo>
                      <a:pt x="210" y="1442"/>
                    </a:lnTo>
                    <a:lnTo>
                      <a:pt x="61" y="1557"/>
                    </a:lnTo>
                    <a:lnTo>
                      <a:pt x="1" y="1757"/>
                    </a:lnTo>
                    <a:lnTo>
                      <a:pt x="70" y="1897"/>
                    </a:lnTo>
                    <a:lnTo>
                      <a:pt x="158" y="1994"/>
                    </a:lnTo>
                    <a:lnTo>
                      <a:pt x="9" y="2204"/>
                    </a:lnTo>
                    <a:lnTo>
                      <a:pt x="17" y="2491"/>
                    </a:lnTo>
                    <a:lnTo>
                      <a:pt x="122" y="2615"/>
                    </a:lnTo>
                    <a:lnTo>
                      <a:pt x="219" y="2728"/>
                    </a:lnTo>
                    <a:lnTo>
                      <a:pt x="219" y="2955"/>
                    </a:lnTo>
                    <a:lnTo>
                      <a:pt x="315" y="3140"/>
                    </a:lnTo>
                    <a:lnTo>
                      <a:pt x="586" y="3209"/>
                    </a:lnTo>
                    <a:lnTo>
                      <a:pt x="716" y="3270"/>
                    </a:lnTo>
                    <a:lnTo>
                      <a:pt x="735" y="3446"/>
                    </a:lnTo>
                    <a:lnTo>
                      <a:pt x="813" y="3604"/>
                    </a:lnTo>
                    <a:lnTo>
                      <a:pt x="987" y="3698"/>
                    </a:lnTo>
                    <a:lnTo>
                      <a:pt x="1233" y="3708"/>
                    </a:lnTo>
                    <a:lnTo>
                      <a:pt x="1407" y="3847"/>
                    </a:lnTo>
                    <a:lnTo>
                      <a:pt x="1669" y="3891"/>
                    </a:lnTo>
                    <a:lnTo>
                      <a:pt x="1757" y="3742"/>
                    </a:lnTo>
                    <a:lnTo>
                      <a:pt x="1774" y="3394"/>
                    </a:lnTo>
                    <a:lnTo>
                      <a:pt x="1774" y="218"/>
                    </a:lnTo>
                    <a:lnTo>
                      <a:pt x="1652" y="61"/>
                    </a:lnTo>
                    <a:lnTo>
                      <a:pt x="15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4"/>
              <p:cNvSpPr/>
              <p:nvPr/>
            </p:nvSpPr>
            <p:spPr>
              <a:xfrm>
                <a:off x="5905370" y="2409968"/>
                <a:ext cx="219057" cy="194287"/>
              </a:xfrm>
              <a:custGeom>
                <a:avLst/>
                <a:gdLst/>
                <a:ahLst/>
                <a:cxnLst/>
                <a:rect l="l" t="t" r="r" b="b"/>
                <a:pathLst>
                  <a:path w="849" h="753" extrusionOk="0">
                    <a:moveTo>
                      <a:pt x="196" y="0"/>
                    </a:moveTo>
                    <a:cubicBezTo>
                      <a:pt x="160" y="0"/>
                      <a:pt x="128" y="24"/>
                      <a:pt x="114" y="62"/>
                    </a:cubicBezTo>
                    <a:cubicBezTo>
                      <a:pt x="105" y="71"/>
                      <a:pt x="0" y="344"/>
                      <a:pt x="114" y="554"/>
                    </a:cubicBezTo>
                    <a:cubicBezTo>
                      <a:pt x="175" y="658"/>
                      <a:pt x="271" y="728"/>
                      <a:pt x="420" y="753"/>
                    </a:cubicBezTo>
                    <a:lnTo>
                      <a:pt x="500" y="753"/>
                    </a:lnTo>
                    <a:cubicBezTo>
                      <a:pt x="638" y="753"/>
                      <a:pt x="752" y="684"/>
                      <a:pt x="823" y="526"/>
                    </a:cubicBezTo>
                    <a:cubicBezTo>
                      <a:pt x="848" y="482"/>
                      <a:pt x="832" y="421"/>
                      <a:pt x="779" y="405"/>
                    </a:cubicBezTo>
                    <a:cubicBezTo>
                      <a:pt x="765" y="396"/>
                      <a:pt x="750" y="392"/>
                      <a:pt x="735" y="392"/>
                    </a:cubicBezTo>
                    <a:cubicBezTo>
                      <a:pt x="702" y="392"/>
                      <a:pt x="669" y="412"/>
                      <a:pt x="657" y="449"/>
                    </a:cubicBezTo>
                    <a:cubicBezTo>
                      <a:pt x="608" y="538"/>
                      <a:pt x="559" y="567"/>
                      <a:pt x="498" y="567"/>
                    </a:cubicBezTo>
                    <a:cubicBezTo>
                      <a:pt x="482" y="567"/>
                      <a:pt x="465" y="565"/>
                      <a:pt x="447" y="562"/>
                    </a:cubicBezTo>
                    <a:cubicBezTo>
                      <a:pt x="368" y="543"/>
                      <a:pt x="307" y="518"/>
                      <a:pt x="280" y="457"/>
                    </a:cubicBezTo>
                    <a:cubicBezTo>
                      <a:pt x="219" y="352"/>
                      <a:pt x="263" y="186"/>
                      <a:pt x="290" y="134"/>
                    </a:cubicBezTo>
                    <a:cubicBezTo>
                      <a:pt x="307" y="81"/>
                      <a:pt x="290" y="29"/>
                      <a:pt x="238" y="10"/>
                    </a:cubicBezTo>
                    <a:cubicBezTo>
                      <a:pt x="224" y="3"/>
                      <a:pt x="210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4"/>
              <p:cNvSpPr/>
              <p:nvPr/>
            </p:nvSpPr>
            <p:spPr>
              <a:xfrm>
                <a:off x="5923173" y="1599283"/>
                <a:ext cx="327940" cy="1052711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4080" extrusionOk="0">
                    <a:moveTo>
                      <a:pt x="959" y="0"/>
                    </a:moveTo>
                    <a:cubicBezTo>
                      <a:pt x="848" y="0"/>
                      <a:pt x="744" y="65"/>
                      <a:pt x="702" y="170"/>
                    </a:cubicBezTo>
                    <a:lnTo>
                      <a:pt x="702" y="180"/>
                    </a:lnTo>
                    <a:cubicBezTo>
                      <a:pt x="693" y="180"/>
                      <a:pt x="693" y="180"/>
                      <a:pt x="693" y="189"/>
                    </a:cubicBezTo>
                    <a:lnTo>
                      <a:pt x="683" y="189"/>
                    </a:lnTo>
                    <a:cubicBezTo>
                      <a:pt x="674" y="180"/>
                      <a:pt x="666" y="180"/>
                      <a:pt x="658" y="170"/>
                    </a:cubicBezTo>
                    <a:cubicBezTo>
                      <a:pt x="610" y="145"/>
                      <a:pt x="518" y="97"/>
                      <a:pt x="415" y="97"/>
                    </a:cubicBezTo>
                    <a:cubicBezTo>
                      <a:pt x="346" y="97"/>
                      <a:pt x="272" y="118"/>
                      <a:pt x="202" y="180"/>
                    </a:cubicBezTo>
                    <a:cubicBezTo>
                      <a:pt x="1" y="338"/>
                      <a:pt x="106" y="581"/>
                      <a:pt x="185" y="686"/>
                    </a:cubicBezTo>
                    <a:cubicBezTo>
                      <a:pt x="206" y="712"/>
                      <a:pt x="236" y="726"/>
                      <a:pt x="264" y="726"/>
                    </a:cubicBezTo>
                    <a:cubicBezTo>
                      <a:pt x="283" y="726"/>
                      <a:pt x="302" y="719"/>
                      <a:pt x="316" y="705"/>
                    </a:cubicBezTo>
                    <a:cubicBezTo>
                      <a:pt x="360" y="678"/>
                      <a:pt x="368" y="617"/>
                      <a:pt x="334" y="573"/>
                    </a:cubicBezTo>
                    <a:cubicBezTo>
                      <a:pt x="326" y="556"/>
                      <a:pt x="211" y="407"/>
                      <a:pt x="326" y="319"/>
                    </a:cubicBezTo>
                    <a:cubicBezTo>
                      <a:pt x="352" y="296"/>
                      <a:pt x="380" y="286"/>
                      <a:pt x="410" y="286"/>
                    </a:cubicBezTo>
                    <a:cubicBezTo>
                      <a:pt x="457" y="286"/>
                      <a:pt x="510" y="310"/>
                      <a:pt x="569" y="338"/>
                    </a:cubicBezTo>
                    <a:cubicBezTo>
                      <a:pt x="578" y="346"/>
                      <a:pt x="597" y="355"/>
                      <a:pt x="605" y="355"/>
                    </a:cubicBezTo>
                    <a:cubicBezTo>
                      <a:pt x="629" y="368"/>
                      <a:pt x="659" y="375"/>
                      <a:pt x="689" y="375"/>
                    </a:cubicBezTo>
                    <a:cubicBezTo>
                      <a:pt x="714" y="375"/>
                      <a:pt x="739" y="370"/>
                      <a:pt x="763" y="363"/>
                    </a:cubicBezTo>
                    <a:cubicBezTo>
                      <a:pt x="815" y="338"/>
                      <a:pt x="851" y="302"/>
                      <a:pt x="876" y="250"/>
                    </a:cubicBezTo>
                    <a:lnTo>
                      <a:pt x="876" y="241"/>
                    </a:lnTo>
                    <a:cubicBezTo>
                      <a:pt x="890" y="210"/>
                      <a:pt x="926" y="187"/>
                      <a:pt x="964" y="187"/>
                    </a:cubicBezTo>
                    <a:cubicBezTo>
                      <a:pt x="969" y="187"/>
                      <a:pt x="975" y="188"/>
                      <a:pt x="981" y="189"/>
                    </a:cubicBezTo>
                    <a:cubicBezTo>
                      <a:pt x="1042" y="214"/>
                      <a:pt x="1077" y="310"/>
                      <a:pt x="1077" y="476"/>
                    </a:cubicBezTo>
                    <a:lnTo>
                      <a:pt x="1077" y="3563"/>
                    </a:lnTo>
                    <a:cubicBezTo>
                      <a:pt x="1077" y="3660"/>
                      <a:pt x="1069" y="3765"/>
                      <a:pt x="1025" y="3834"/>
                    </a:cubicBezTo>
                    <a:cubicBezTo>
                      <a:pt x="1008" y="3861"/>
                      <a:pt x="989" y="3878"/>
                      <a:pt x="964" y="3887"/>
                    </a:cubicBezTo>
                    <a:cubicBezTo>
                      <a:pt x="953" y="3889"/>
                      <a:pt x="942" y="3890"/>
                      <a:pt x="931" y="3890"/>
                    </a:cubicBezTo>
                    <a:cubicBezTo>
                      <a:pt x="898" y="3890"/>
                      <a:pt x="867" y="3880"/>
                      <a:pt x="840" y="3861"/>
                    </a:cubicBezTo>
                    <a:cubicBezTo>
                      <a:pt x="788" y="3817"/>
                      <a:pt x="754" y="3738"/>
                      <a:pt x="763" y="3651"/>
                    </a:cubicBezTo>
                    <a:cubicBezTo>
                      <a:pt x="771" y="3599"/>
                      <a:pt x="727" y="3555"/>
                      <a:pt x="674" y="3547"/>
                    </a:cubicBezTo>
                    <a:cubicBezTo>
                      <a:pt x="622" y="3547"/>
                      <a:pt x="578" y="3580"/>
                      <a:pt x="578" y="3633"/>
                    </a:cubicBezTo>
                    <a:cubicBezTo>
                      <a:pt x="561" y="3790"/>
                      <a:pt x="614" y="3922"/>
                      <a:pt x="718" y="4010"/>
                    </a:cubicBezTo>
                    <a:cubicBezTo>
                      <a:pt x="779" y="4052"/>
                      <a:pt x="859" y="4080"/>
                      <a:pt x="928" y="4080"/>
                    </a:cubicBezTo>
                    <a:cubicBezTo>
                      <a:pt x="956" y="4080"/>
                      <a:pt x="989" y="4080"/>
                      <a:pt x="1025" y="4063"/>
                    </a:cubicBezTo>
                    <a:cubicBezTo>
                      <a:pt x="1086" y="4044"/>
                      <a:pt x="1147" y="4000"/>
                      <a:pt x="1182" y="3939"/>
                    </a:cubicBezTo>
                    <a:cubicBezTo>
                      <a:pt x="1260" y="3817"/>
                      <a:pt x="1260" y="3677"/>
                      <a:pt x="1260" y="3572"/>
                    </a:cubicBezTo>
                    <a:lnTo>
                      <a:pt x="1270" y="476"/>
                    </a:lnTo>
                    <a:cubicBezTo>
                      <a:pt x="1270" y="380"/>
                      <a:pt x="1270" y="84"/>
                      <a:pt x="1042" y="12"/>
                    </a:cubicBezTo>
                    <a:cubicBezTo>
                      <a:pt x="1014" y="4"/>
                      <a:pt x="987" y="0"/>
                      <a:pt x="9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4"/>
              <p:cNvSpPr/>
              <p:nvPr/>
            </p:nvSpPr>
            <p:spPr>
              <a:xfrm>
                <a:off x="5738691" y="1974438"/>
                <a:ext cx="160487" cy="192481"/>
              </a:xfrm>
              <a:custGeom>
                <a:avLst/>
                <a:gdLst/>
                <a:ahLst/>
                <a:cxnLst/>
                <a:rect l="l" t="t" r="r" b="b"/>
                <a:pathLst>
                  <a:path w="622" h="746" extrusionOk="0">
                    <a:moveTo>
                      <a:pt x="316" y="1"/>
                    </a:moveTo>
                    <a:cubicBezTo>
                      <a:pt x="309" y="1"/>
                      <a:pt x="303" y="1"/>
                      <a:pt x="296" y="2"/>
                    </a:cubicBezTo>
                    <a:cubicBezTo>
                      <a:pt x="210" y="27"/>
                      <a:pt x="44" y="116"/>
                      <a:pt x="17" y="317"/>
                    </a:cubicBezTo>
                    <a:cubicBezTo>
                      <a:pt x="0" y="458"/>
                      <a:pt x="61" y="588"/>
                      <a:pt x="174" y="668"/>
                    </a:cubicBezTo>
                    <a:cubicBezTo>
                      <a:pt x="279" y="737"/>
                      <a:pt x="481" y="745"/>
                      <a:pt x="525" y="745"/>
                    </a:cubicBezTo>
                    <a:cubicBezTo>
                      <a:pt x="577" y="745"/>
                      <a:pt x="621" y="701"/>
                      <a:pt x="621" y="649"/>
                    </a:cubicBezTo>
                    <a:cubicBezTo>
                      <a:pt x="621" y="596"/>
                      <a:pt x="577" y="552"/>
                      <a:pt x="525" y="552"/>
                    </a:cubicBezTo>
                    <a:cubicBezTo>
                      <a:pt x="453" y="552"/>
                      <a:pt x="323" y="535"/>
                      <a:pt x="279" y="510"/>
                    </a:cubicBezTo>
                    <a:cubicBezTo>
                      <a:pt x="227" y="474"/>
                      <a:pt x="202" y="405"/>
                      <a:pt x="210" y="334"/>
                    </a:cubicBezTo>
                    <a:cubicBezTo>
                      <a:pt x="218" y="221"/>
                      <a:pt x="340" y="195"/>
                      <a:pt x="348" y="185"/>
                    </a:cubicBezTo>
                    <a:cubicBezTo>
                      <a:pt x="393" y="176"/>
                      <a:pt x="428" y="124"/>
                      <a:pt x="411" y="72"/>
                    </a:cubicBezTo>
                    <a:cubicBezTo>
                      <a:pt x="402" y="26"/>
                      <a:pt x="361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4"/>
              <p:cNvSpPr/>
              <p:nvPr/>
            </p:nvSpPr>
            <p:spPr>
              <a:xfrm>
                <a:off x="5736369" y="2116346"/>
                <a:ext cx="254921" cy="364063"/>
              </a:xfrm>
              <a:custGeom>
                <a:avLst/>
                <a:gdLst/>
                <a:ahLst/>
                <a:cxnLst/>
                <a:rect l="l" t="t" r="r" b="b"/>
                <a:pathLst>
                  <a:path w="988" h="1411" extrusionOk="0">
                    <a:moveTo>
                      <a:pt x="315" y="1"/>
                    </a:moveTo>
                    <a:cubicBezTo>
                      <a:pt x="309" y="1"/>
                      <a:pt x="303" y="1"/>
                      <a:pt x="297" y="2"/>
                    </a:cubicBezTo>
                    <a:cubicBezTo>
                      <a:pt x="175" y="38"/>
                      <a:pt x="43" y="231"/>
                      <a:pt x="26" y="413"/>
                    </a:cubicBezTo>
                    <a:cubicBezTo>
                      <a:pt x="1" y="598"/>
                      <a:pt x="87" y="737"/>
                      <a:pt x="253" y="833"/>
                    </a:cubicBezTo>
                    <a:cubicBezTo>
                      <a:pt x="211" y="999"/>
                      <a:pt x="271" y="1245"/>
                      <a:pt x="429" y="1349"/>
                    </a:cubicBezTo>
                    <a:cubicBezTo>
                      <a:pt x="473" y="1377"/>
                      <a:pt x="534" y="1410"/>
                      <a:pt x="611" y="1410"/>
                    </a:cubicBezTo>
                    <a:cubicBezTo>
                      <a:pt x="700" y="1410"/>
                      <a:pt x="813" y="1377"/>
                      <a:pt x="945" y="1261"/>
                    </a:cubicBezTo>
                    <a:cubicBezTo>
                      <a:pt x="979" y="1236"/>
                      <a:pt x="987" y="1175"/>
                      <a:pt x="953" y="1131"/>
                    </a:cubicBezTo>
                    <a:cubicBezTo>
                      <a:pt x="935" y="1108"/>
                      <a:pt x="909" y="1097"/>
                      <a:pt x="884" y="1097"/>
                    </a:cubicBezTo>
                    <a:cubicBezTo>
                      <a:pt x="861" y="1097"/>
                      <a:pt x="838" y="1106"/>
                      <a:pt x="821" y="1123"/>
                    </a:cubicBezTo>
                    <a:cubicBezTo>
                      <a:pt x="765" y="1167"/>
                      <a:pt x="690" y="1216"/>
                      <a:pt x="616" y="1216"/>
                    </a:cubicBezTo>
                    <a:cubicBezTo>
                      <a:pt x="588" y="1216"/>
                      <a:pt x="560" y="1209"/>
                      <a:pt x="534" y="1192"/>
                    </a:cubicBezTo>
                    <a:cubicBezTo>
                      <a:pt x="446" y="1131"/>
                      <a:pt x="410" y="965"/>
                      <a:pt x="437" y="869"/>
                    </a:cubicBezTo>
                    <a:cubicBezTo>
                      <a:pt x="462" y="789"/>
                      <a:pt x="429" y="703"/>
                      <a:pt x="349" y="667"/>
                    </a:cubicBezTo>
                    <a:cubicBezTo>
                      <a:pt x="253" y="615"/>
                      <a:pt x="200" y="546"/>
                      <a:pt x="211" y="449"/>
                    </a:cubicBezTo>
                    <a:cubicBezTo>
                      <a:pt x="219" y="317"/>
                      <a:pt x="315" y="204"/>
                      <a:pt x="349" y="187"/>
                    </a:cubicBezTo>
                    <a:cubicBezTo>
                      <a:pt x="402" y="178"/>
                      <a:pt x="429" y="126"/>
                      <a:pt x="410" y="73"/>
                    </a:cubicBezTo>
                    <a:cubicBezTo>
                      <a:pt x="403" y="27"/>
                      <a:pt x="361" y="1"/>
                      <a:pt x="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4"/>
              <p:cNvSpPr/>
              <p:nvPr/>
            </p:nvSpPr>
            <p:spPr>
              <a:xfrm>
                <a:off x="5975292" y="2150404"/>
                <a:ext cx="169776" cy="161003"/>
              </a:xfrm>
              <a:custGeom>
                <a:avLst/>
                <a:gdLst/>
                <a:ahLst/>
                <a:cxnLst/>
                <a:rect l="l" t="t" r="r" b="b"/>
                <a:pathLst>
                  <a:path w="658" h="624" extrusionOk="0">
                    <a:moveTo>
                      <a:pt x="408" y="1"/>
                    </a:moveTo>
                    <a:cubicBezTo>
                      <a:pt x="373" y="1"/>
                      <a:pt x="337" y="23"/>
                      <a:pt x="323" y="55"/>
                    </a:cubicBezTo>
                    <a:cubicBezTo>
                      <a:pt x="307" y="107"/>
                      <a:pt x="323" y="160"/>
                      <a:pt x="376" y="185"/>
                    </a:cubicBezTo>
                    <a:cubicBezTo>
                      <a:pt x="412" y="195"/>
                      <a:pt x="439" y="237"/>
                      <a:pt x="447" y="281"/>
                    </a:cubicBezTo>
                    <a:cubicBezTo>
                      <a:pt x="456" y="326"/>
                      <a:pt x="447" y="378"/>
                      <a:pt x="420" y="405"/>
                    </a:cubicBezTo>
                    <a:cubicBezTo>
                      <a:pt x="398" y="422"/>
                      <a:pt x="372" y="431"/>
                      <a:pt x="345" y="431"/>
                    </a:cubicBezTo>
                    <a:cubicBezTo>
                      <a:pt x="329" y="431"/>
                      <a:pt x="314" y="428"/>
                      <a:pt x="298" y="422"/>
                    </a:cubicBezTo>
                    <a:cubicBezTo>
                      <a:pt x="254" y="414"/>
                      <a:pt x="210" y="386"/>
                      <a:pt x="202" y="353"/>
                    </a:cubicBezTo>
                    <a:cubicBezTo>
                      <a:pt x="188" y="311"/>
                      <a:pt x="152" y="285"/>
                      <a:pt x="111" y="285"/>
                    </a:cubicBezTo>
                    <a:cubicBezTo>
                      <a:pt x="101" y="285"/>
                      <a:pt x="90" y="287"/>
                      <a:pt x="80" y="290"/>
                    </a:cubicBezTo>
                    <a:cubicBezTo>
                      <a:pt x="27" y="309"/>
                      <a:pt x="0" y="361"/>
                      <a:pt x="19" y="414"/>
                    </a:cubicBezTo>
                    <a:cubicBezTo>
                      <a:pt x="53" y="510"/>
                      <a:pt x="141" y="579"/>
                      <a:pt x="254" y="605"/>
                    </a:cubicBezTo>
                    <a:cubicBezTo>
                      <a:pt x="281" y="615"/>
                      <a:pt x="307" y="624"/>
                      <a:pt x="334" y="624"/>
                    </a:cubicBezTo>
                    <a:cubicBezTo>
                      <a:pt x="412" y="624"/>
                      <a:pt x="491" y="588"/>
                      <a:pt x="552" y="535"/>
                    </a:cubicBezTo>
                    <a:cubicBezTo>
                      <a:pt x="621" y="466"/>
                      <a:pt x="657" y="361"/>
                      <a:pt x="630" y="248"/>
                    </a:cubicBezTo>
                    <a:cubicBezTo>
                      <a:pt x="613" y="132"/>
                      <a:pt x="544" y="46"/>
                      <a:pt x="447" y="11"/>
                    </a:cubicBezTo>
                    <a:cubicBezTo>
                      <a:pt x="435" y="4"/>
                      <a:pt x="422" y="1"/>
                      <a:pt x="4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4"/>
              <p:cNvSpPr/>
              <p:nvPr/>
            </p:nvSpPr>
            <p:spPr>
              <a:xfrm>
                <a:off x="5975292" y="1886971"/>
                <a:ext cx="151198" cy="13107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08" extrusionOk="0">
                    <a:moveTo>
                      <a:pt x="283" y="1"/>
                    </a:moveTo>
                    <a:cubicBezTo>
                      <a:pt x="243" y="1"/>
                      <a:pt x="204" y="10"/>
                      <a:pt x="166" y="27"/>
                    </a:cubicBezTo>
                    <a:cubicBezTo>
                      <a:pt x="88" y="71"/>
                      <a:pt x="36" y="140"/>
                      <a:pt x="19" y="228"/>
                    </a:cubicBezTo>
                    <a:cubicBezTo>
                      <a:pt x="0" y="314"/>
                      <a:pt x="19" y="402"/>
                      <a:pt x="80" y="471"/>
                    </a:cubicBezTo>
                    <a:cubicBezTo>
                      <a:pt x="97" y="490"/>
                      <a:pt x="124" y="507"/>
                      <a:pt x="149" y="507"/>
                    </a:cubicBezTo>
                    <a:cubicBezTo>
                      <a:pt x="166" y="507"/>
                      <a:pt x="193" y="499"/>
                      <a:pt x="210" y="482"/>
                    </a:cubicBezTo>
                    <a:cubicBezTo>
                      <a:pt x="254" y="446"/>
                      <a:pt x="254" y="385"/>
                      <a:pt x="218" y="350"/>
                    </a:cubicBezTo>
                    <a:cubicBezTo>
                      <a:pt x="202" y="333"/>
                      <a:pt x="202" y="297"/>
                      <a:pt x="202" y="272"/>
                    </a:cubicBezTo>
                    <a:cubicBezTo>
                      <a:pt x="210" y="236"/>
                      <a:pt x="229" y="209"/>
                      <a:pt x="254" y="201"/>
                    </a:cubicBezTo>
                    <a:cubicBezTo>
                      <a:pt x="263" y="196"/>
                      <a:pt x="276" y="194"/>
                      <a:pt x="290" y="194"/>
                    </a:cubicBezTo>
                    <a:cubicBezTo>
                      <a:pt x="304" y="194"/>
                      <a:pt x="320" y="196"/>
                      <a:pt x="334" y="201"/>
                    </a:cubicBezTo>
                    <a:cubicBezTo>
                      <a:pt x="359" y="220"/>
                      <a:pt x="386" y="236"/>
                      <a:pt x="386" y="262"/>
                    </a:cubicBezTo>
                    <a:cubicBezTo>
                      <a:pt x="400" y="305"/>
                      <a:pt x="439" y="337"/>
                      <a:pt x="482" y="337"/>
                    </a:cubicBezTo>
                    <a:cubicBezTo>
                      <a:pt x="490" y="337"/>
                      <a:pt x="499" y="336"/>
                      <a:pt x="508" y="333"/>
                    </a:cubicBezTo>
                    <a:cubicBezTo>
                      <a:pt x="552" y="325"/>
                      <a:pt x="586" y="272"/>
                      <a:pt x="577" y="220"/>
                    </a:cubicBezTo>
                    <a:cubicBezTo>
                      <a:pt x="552" y="140"/>
                      <a:pt x="500" y="71"/>
                      <a:pt x="412" y="35"/>
                    </a:cubicBezTo>
                    <a:cubicBezTo>
                      <a:pt x="371" y="12"/>
                      <a:pt x="327" y="1"/>
                      <a:pt x="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4"/>
              <p:cNvSpPr/>
              <p:nvPr/>
            </p:nvSpPr>
            <p:spPr>
              <a:xfrm>
                <a:off x="5772233" y="1703006"/>
                <a:ext cx="216735" cy="351162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361" extrusionOk="0">
                    <a:moveTo>
                      <a:pt x="680" y="1"/>
                    </a:moveTo>
                    <a:cubicBezTo>
                      <a:pt x="598" y="1"/>
                      <a:pt x="473" y="17"/>
                      <a:pt x="386" y="110"/>
                    </a:cubicBezTo>
                    <a:cubicBezTo>
                      <a:pt x="307" y="198"/>
                      <a:pt x="290" y="320"/>
                      <a:pt x="334" y="477"/>
                    </a:cubicBezTo>
                    <a:cubicBezTo>
                      <a:pt x="114" y="555"/>
                      <a:pt x="0" y="723"/>
                      <a:pt x="36" y="933"/>
                    </a:cubicBezTo>
                    <a:cubicBezTo>
                      <a:pt x="72" y="1203"/>
                      <a:pt x="246" y="1361"/>
                      <a:pt x="500" y="1361"/>
                    </a:cubicBezTo>
                    <a:lnTo>
                      <a:pt x="508" y="1361"/>
                    </a:lnTo>
                    <a:cubicBezTo>
                      <a:pt x="561" y="1361"/>
                      <a:pt x="605" y="1317"/>
                      <a:pt x="605" y="1264"/>
                    </a:cubicBezTo>
                    <a:cubicBezTo>
                      <a:pt x="605" y="1212"/>
                      <a:pt x="561" y="1176"/>
                      <a:pt x="508" y="1176"/>
                    </a:cubicBezTo>
                    <a:cubicBezTo>
                      <a:pt x="342" y="1176"/>
                      <a:pt x="246" y="1090"/>
                      <a:pt x="218" y="914"/>
                    </a:cubicBezTo>
                    <a:cubicBezTo>
                      <a:pt x="210" y="861"/>
                      <a:pt x="193" y="723"/>
                      <a:pt x="395" y="651"/>
                    </a:cubicBezTo>
                    <a:cubicBezTo>
                      <a:pt x="481" y="618"/>
                      <a:pt x="533" y="530"/>
                      <a:pt x="508" y="433"/>
                    </a:cubicBezTo>
                    <a:cubicBezTo>
                      <a:pt x="500" y="372"/>
                      <a:pt x="491" y="284"/>
                      <a:pt x="525" y="240"/>
                    </a:cubicBezTo>
                    <a:cubicBezTo>
                      <a:pt x="561" y="204"/>
                      <a:pt x="626" y="193"/>
                      <a:pt x="675" y="193"/>
                    </a:cubicBezTo>
                    <a:cubicBezTo>
                      <a:pt x="697" y="193"/>
                      <a:pt x="715" y="195"/>
                      <a:pt x="726" y="198"/>
                    </a:cubicBezTo>
                    <a:cubicBezTo>
                      <a:pt x="731" y="199"/>
                      <a:pt x="737" y="199"/>
                      <a:pt x="742" y="199"/>
                    </a:cubicBezTo>
                    <a:cubicBezTo>
                      <a:pt x="789" y="199"/>
                      <a:pt x="832" y="166"/>
                      <a:pt x="840" y="118"/>
                    </a:cubicBezTo>
                    <a:cubicBezTo>
                      <a:pt x="840" y="66"/>
                      <a:pt x="806" y="13"/>
                      <a:pt x="762" y="5"/>
                    </a:cubicBezTo>
                    <a:cubicBezTo>
                      <a:pt x="753" y="5"/>
                      <a:pt x="722" y="1"/>
                      <a:pt x="6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4"/>
              <p:cNvSpPr/>
              <p:nvPr/>
            </p:nvSpPr>
            <p:spPr>
              <a:xfrm>
                <a:off x="6320777" y="1623021"/>
                <a:ext cx="458239" cy="1004204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3892" extrusionOk="0">
                    <a:moveTo>
                      <a:pt x="279" y="0"/>
                    </a:moveTo>
                    <a:lnTo>
                      <a:pt x="130" y="61"/>
                    </a:lnTo>
                    <a:lnTo>
                      <a:pt x="0" y="218"/>
                    </a:lnTo>
                    <a:lnTo>
                      <a:pt x="0" y="3394"/>
                    </a:lnTo>
                    <a:lnTo>
                      <a:pt x="17" y="3742"/>
                    </a:lnTo>
                    <a:lnTo>
                      <a:pt x="113" y="3891"/>
                    </a:lnTo>
                    <a:lnTo>
                      <a:pt x="367" y="3847"/>
                    </a:lnTo>
                    <a:lnTo>
                      <a:pt x="550" y="3708"/>
                    </a:lnTo>
                    <a:lnTo>
                      <a:pt x="796" y="3698"/>
                    </a:lnTo>
                    <a:lnTo>
                      <a:pt x="970" y="3604"/>
                    </a:lnTo>
                    <a:lnTo>
                      <a:pt x="1049" y="3446"/>
                    </a:lnTo>
                    <a:lnTo>
                      <a:pt x="1066" y="3270"/>
                    </a:lnTo>
                    <a:lnTo>
                      <a:pt x="1188" y="3209"/>
                    </a:lnTo>
                    <a:lnTo>
                      <a:pt x="1461" y="3140"/>
                    </a:lnTo>
                    <a:lnTo>
                      <a:pt x="1566" y="2955"/>
                    </a:lnTo>
                    <a:lnTo>
                      <a:pt x="1566" y="2728"/>
                    </a:lnTo>
                    <a:lnTo>
                      <a:pt x="1660" y="2615"/>
                    </a:lnTo>
                    <a:lnTo>
                      <a:pt x="1757" y="2491"/>
                    </a:lnTo>
                    <a:lnTo>
                      <a:pt x="1765" y="2204"/>
                    </a:lnTo>
                    <a:lnTo>
                      <a:pt x="1627" y="1994"/>
                    </a:lnTo>
                    <a:lnTo>
                      <a:pt x="1704" y="1897"/>
                    </a:lnTo>
                    <a:lnTo>
                      <a:pt x="1776" y="1757"/>
                    </a:lnTo>
                    <a:lnTo>
                      <a:pt x="1713" y="1557"/>
                    </a:lnTo>
                    <a:lnTo>
                      <a:pt x="1574" y="1442"/>
                    </a:lnTo>
                    <a:lnTo>
                      <a:pt x="1643" y="1337"/>
                    </a:lnTo>
                    <a:lnTo>
                      <a:pt x="1652" y="1085"/>
                    </a:lnTo>
                    <a:lnTo>
                      <a:pt x="1522" y="917"/>
                    </a:lnTo>
                    <a:lnTo>
                      <a:pt x="1329" y="787"/>
                    </a:lnTo>
                    <a:lnTo>
                      <a:pt x="1373" y="630"/>
                    </a:lnTo>
                    <a:lnTo>
                      <a:pt x="1276" y="428"/>
                    </a:lnTo>
                    <a:lnTo>
                      <a:pt x="989" y="412"/>
                    </a:lnTo>
                    <a:lnTo>
                      <a:pt x="936" y="193"/>
                    </a:lnTo>
                    <a:lnTo>
                      <a:pt x="726" y="97"/>
                    </a:lnTo>
                    <a:lnTo>
                      <a:pt x="411" y="193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4"/>
              <p:cNvSpPr/>
              <p:nvPr/>
            </p:nvSpPr>
            <p:spPr>
              <a:xfrm>
                <a:off x="6423983" y="2406872"/>
                <a:ext cx="219573" cy="19738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765" extrusionOk="0">
                    <a:moveTo>
                      <a:pt x="646" y="0"/>
                    </a:moveTo>
                    <a:cubicBezTo>
                      <a:pt x="636" y="0"/>
                      <a:pt x="625" y="2"/>
                      <a:pt x="614" y="5"/>
                    </a:cubicBezTo>
                    <a:cubicBezTo>
                      <a:pt x="570" y="30"/>
                      <a:pt x="545" y="83"/>
                      <a:pt x="561" y="127"/>
                    </a:cubicBezTo>
                    <a:cubicBezTo>
                      <a:pt x="561" y="135"/>
                      <a:pt x="641" y="345"/>
                      <a:pt x="570" y="469"/>
                    </a:cubicBezTo>
                    <a:cubicBezTo>
                      <a:pt x="545" y="530"/>
                      <a:pt x="484" y="555"/>
                      <a:pt x="404" y="574"/>
                    </a:cubicBezTo>
                    <a:cubicBezTo>
                      <a:pt x="385" y="577"/>
                      <a:pt x="368" y="579"/>
                      <a:pt x="352" y="579"/>
                    </a:cubicBezTo>
                    <a:cubicBezTo>
                      <a:pt x="290" y="579"/>
                      <a:pt x="242" y="550"/>
                      <a:pt x="194" y="461"/>
                    </a:cubicBezTo>
                    <a:cubicBezTo>
                      <a:pt x="182" y="424"/>
                      <a:pt x="150" y="404"/>
                      <a:pt x="116" y="404"/>
                    </a:cubicBezTo>
                    <a:cubicBezTo>
                      <a:pt x="101" y="404"/>
                      <a:pt x="86" y="408"/>
                      <a:pt x="72" y="417"/>
                    </a:cubicBezTo>
                    <a:cubicBezTo>
                      <a:pt x="20" y="433"/>
                      <a:pt x="1" y="494"/>
                      <a:pt x="28" y="538"/>
                    </a:cubicBezTo>
                    <a:cubicBezTo>
                      <a:pt x="97" y="696"/>
                      <a:pt x="211" y="765"/>
                      <a:pt x="351" y="765"/>
                    </a:cubicBezTo>
                    <a:lnTo>
                      <a:pt x="431" y="765"/>
                    </a:lnTo>
                    <a:cubicBezTo>
                      <a:pt x="578" y="740"/>
                      <a:pt x="675" y="670"/>
                      <a:pt x="735" y="566"/>
                    </a:cubicBezTo>
                    <a:cubicBezTo>
                      <a:pt x="851" y="356"/>
                      <a:pt x="746" y="74"/>
                      <a:pt x="735" y="66"/>
                    </a:cubicBezTo>
                    <a:cubicBezTo>
                      <a:pt x="722" y="24"/>
                      <a:pt x="686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4"/>
              <p:cNvSpPr/>
              <p:nvPr/>
            </p:nvSpPr>
            <p:spPr>
              <a:xfrm>
                <a:off x="6297813" y="1599283"/>
                <a:ext cx="327424" cy="1052711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4080" extrusionOk="0">
                    <a:moveTo>
                      <a:pt x="311" y="0"/>
                    </a:moveTo>
                    <a:cubicBezTo>
                      <a:pt x="284" y="0"/>
                      <a:pt x="255" y="4"/>
                      <a:pt x="228" y="12"/>
                    </a:cubicBezTo>
                    <a:cubicBezTo>
                      <a:pt x="1" y="84"/>
                      <a:pt x="1" y="380"/>
                      <a:pt x="1" y="476"/>
                    </a:cubicBezTo>
                    <a:lnTo>
                      <a:pt x="9" y="3572"/>
                    </a:lnTo>
                    <a:cubicBezTo>
                      <a:pt x="9" y="3677"/>
                      <a:pt x="9" y="3817"/>
                      <a:pt x="89" y="3939"/>
                    </a:cubicBezTo>
                    <a:cubicBezTo>
                      <a:pt x="123" y="4000"/>
                      <a:pt x="186" y="4044"/>
                      <a:pt x="247" y="4063"/>
                    </a:cubicBezTo>
                    <a:cubicBezTo>
                      <a:pt x="280" y="4080"/>
                      <a:pt x="316" y="4080"/>
                      <a:pt x="351" y="4080"/>
                    </a:cubicBezTo>
                    <a:cubicBezTo>
                      <a:pt x="421" y="4080"/>
                      <a:pt x="490" y="4052"/>
                      <a:pt x="553" y="4010"/>
                    </a:cubicBezTo>
                    <a:cubicBezTo>
                      <a:pt x="658" y="3931"/>
                      <a:pt x="710" y="3800"/>
                      <a:pt x="691" y="3651"/>
                    </a:cubicBezTo>
                    <a:cubicBezTo>
                      <a:pt x="691" y="3603"/>
                      <a:pt x="654" y="3562"/>
                      <a:pt x="608" y="3562"/>
                    </a:cubicBezTo>
                    <a:cubicBezTo>
                      <a:pt x="604" y="3562"/>
                      <a:pt x="599" y="3563"/>
                      <a:pt x="595" y="3563"/>
                    </a:cubicBezTo>
                    <a:cubicBezTo>
                      <a:pt x="542" y="3563"/>
                      <a:pt x="500" y="3607"/>
                      <a:pt x="509" y="3660"/>
                    </a:cubicBezTo>
                    <a:cubicBezTo>
                      <a:pt x="509" y="3748"/>
                      <a:pt x="490" y="3817"/>
                      <a:pt x="437" y="3861"/>
                    </a:cubicBezTo>
                    <a:cubicBezTo>
                      <a:pt x="412" y="3880"/>
                      <a:pt x="377" y="3890"/>
                      <a:pt x="342" y="3890"/>
                    </a:cubicBezTo>
                    <a:cubicBezTo>
                      <a:pt x="330" y="3890"/>
                      <a:pt x="318" y="3889"/>
                      <a:pt x="307" y="3887"/>
                    </a:cubicBezTo>
                    <a:cubicBezTo>
                      <a:pt x="291" y="3878"/>
                      <a:pt x="263" y="3861"/>
                      <a:pt x="247" y="3834"/>
                    </a:cubicBezTo>
                    <a:cubicBezTo>
                      <a:pt x="202" y="3765"/>
                      <a:pt x="202" y="3660"/>
                      <a:pt x="202" y="3563"/>
                    </a:cubicBezTo>
                    <a:lnTo>
                      <a:pt x="194" y="476"/>
                    </a:lnTo>
                    <a:cubicBezTo>
                      <a:pt x="194" y="310"/>
                      <a:pt x="228" y="214"/>
                      <a:pt x="291" y="189"/>
                    </a:cubicBezTo>
                    <a:cubicBezTo>
                      <a:pt x="296" y="188"/>
                      <a:pt x="301" y="187"/>
                      <a:pt x="307" y="187"/>
                    </a:cubicBezTo>
                    <a:cubicBezTo>
                      <a:pt x="343" y="187"/>
                      <a:pt x="379" y="211"/>
                      <a:pt x="396" y="250"/>
                    </a:cubicBezTo>
                    <a:cubicBezTo>
                      <a:pt x="421" y="302"/>
                      <a:pt x="465" y="338"/>
                      <a:pt x="517" y="363"/>
                    </a:cubicBezTo>
                    <a:cubicBezTo>
                      <a:pt x="537" y="370"/>
                      <a:pt x="560" y="375"/>
                      <a:pt x="584" y="375"/>
                    </a:cubicBezTo>
                    <a:cubicBezTo>
                      <a:pt x="613" y="375"/>
                      <a:pt x="642" y="368"/>
                      <a:pt x="666" y="355"/>
                    </a:cubicBezTo>
                    <a:cubicBezTo>
                      <a:pt x="683" y="355"/>
                      <a:pt x="691" y="346"/>
                      <a:pt x="700" y="338"/>
                    </a:cubicBezTo>
                    <a:cubicBezTo>
                      <a:pt x="760" y="310"/>
                      <a:pt x="813" y="286"/>
                      <a:pt x="861" y="286"/>
                    </a:cubicBezTo>
                    <a:cubicBezTo>
                      <a:pt x="891" y="286"/>
                      <a:pt x="919" y="296"/>
                      <a:pt x="945" y="319"/>
                    </a:cubicBezTo>
                    <a:cubicBezTo>
                      <a:pt x="1059" y="407"/>
                      <a:pt x="945" y="556"/>
                      <a:pt x="937" y="573"/>
                    </a:cubicBezTo>
                    <a:cubicBezTo>
                      <a:pt x="901" y="617"/>
                      <a:pt x="910" y="678"/>
                      <a:pt x="954" y="705"/>
                    </a:cubicBezTo>
                    <a:cubicBezTo>
                      <a:pt x="968" y="719"/>
                      <a:pt x="988" y="726"/>
                      <a:pt x="1007" y="726"/>
                    </a:cubicBezTo>
                    <a:cubicBezTo>
                      <a:pt x="1035" y="726"/>
                      <a:pt x="1065" y="712"/>
                      <a:pt x="1086" y="686"/>
                    </a:cubicBezTo>
                    <a:cubicBezTo>
                      <a:pt x="1164" y="581"/>
                      <a:pt x="1269" y="338"/>
                      <a:pt x="1067" y="180"/>
                    </a:cubicBezTo>
                    <a:cubicBezTo>
                      <a:pt x="998" y="118"/>
                      <a:pt x="924" y="97"/>
                      <a:pt x="855" y="97"/>
                    </a:cubicBezTo>
                    <a:cubicBezTo>
                      <a:pt x="752" y="97"/>
                      <a:pt x="660" y="145"/>
                      <a:pt x="614" y="170"/>
                    </a:cubicBezTo>
                    <a:cubicBezTo>
                      <a:pt x="605" y="180"/>
                      <a:pt x="595" y="180"/>
                      <a:pt x="586" y="189"/>
                    </a:cubicBezTo>
                    <a:lnTo>
                      <a:pt x="578" y="189"/>
                    </a:lnTo>
                    <a:cubicBezTo>
                      <a:pt x="578" y="180"/>
                      <a:pt x="578" y="180"/>
                      <a:pt x="570" y="170"/>
                    </a:cubicBezTo>
                    <a:cubicBezTo>
                      <a:pt x="528" y="65"/>
                      <a:pt x="42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4"/>
              <p:cNvSpPr/>
              <p:nvPr/>
            </p:nvSpPr>
            <p:spPr>
              <a:xfrm>
                <a:off x="6650006" y="1974438"/>
                <a:ext cx="160487" cy="192481"/>
              </a:xfrm>
              <a:custGeom>
                <a:avLst/>
                <a:gdLst/>
                <a:ahLst/>
                <a:cxnLst/>
                <a:rect l="l" t="t" r="r" b="b"/>
                <a:pathLst>
                  <a:path w="622" h="746" extrusionOk="0">
                    <a:moveTo>
                      <a:pt x="303" y="1"/>
                    </a:moveTo>
                    <a:cubicBezTo>
                      <a:pt x="258" y="1"/>
                      <a:pt x="217" y="26"/>
                      <a:pt x="210" y="72"/>
                    </a:cubicBezTo>
                    <a:cubicBezTo>
                      <a:pt x="193" y="124"/>
                      <a:pt x="227" y="176"/>
                      <a:pt x="271" y="185"/>
                    </a:cubicBezTo>
                    <a:cubicBezTo>
                      <a:pt x="279" y="195"/>
                      <a:pt x="403" y="221"/>
                      <a:pt x="411" y="334"/>
                    </a:cubicBezTo>
                    <a:cubicBezTo>
                      <a:pt x="420" y="405"/>
                      <a:pt x="395" y="474"/>
                      <a:pt x="342" y="510"/>
                    </a:cubicBezTo>
                    <a:cubicBezTo>
                      <a:pt x="298" y="535"/>
                      <a:pt x="166" y="552"/>
                      <a:pt x="97" y="552"/>
                    </a:cubicBezTo>
                    <a:cubicBezTo>
                      <a:pt x="44" y="552"/>
                      <a:pt x="0" y="596"/>
                      <a:pt x="0" y="649"/>
                    </a:cubicBezTo>
                    <a:cubicBezTo>
                      <a:pt x="0" y="701"/>
                      <a:pt x="44" y="745"/>
                      <a:pt x="97" y="745"/>
                    </a:cubicBezTo>
                    <a:cubicBezTo>
                      <a:pt x="141" y="745"/>
                      <a:pt x="342" y="737"/>
                      <a:pt x="447" y="668"/>
                    </a:cubicBezTo>
                    <a:cubicBezTo>
                      <a:pt x="560" y="588"/>
                      <a:pt x="621" y="458"/>
                      <a:pt x="604" y="317"/>
                    </a:cubicBezTo>
                    <a:cubicBezTo>
                      <a:pt x="577" y="116"/>
                      <a:pt x="411" y="27"/>
                      <a:pt x="323" y="2"/>
                    </a:cubicBezTo>
                    <a:cubicBezTo>
                      <a:pt x="317" y="1"/>
                      <a:pt x="310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4"/>
              <p:cNvSpPr/>
              <p:nvPr/>
            </p:nvSpPr>
            <p:spPr>
              <a:xfrm>
                <a:off x="6557378" y="2116346"/>
                <a:ext cx="255179" cy="364063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411" extrusionOk="0">
                    <a:moveTo>
                      <a:pt x="672" y="1"/>
                    </a:moveTo>
                    <a:cubicBezTo>
                      <a:pt x="626" y="1"/>
                      <a:pt x="585" y="27"/>
                      <a:pt x="577" y="73"/>
                    </a:cubicBezTo>
                    <a:cubicBezTo>
                      <a:pt x="561" y="126"/>
                      <a:pt x="586" y="178"/>
                      <a:pt x="638" y="187"/>
                    </a:cubicBezTo>
                    <a:cubicBezTo>
                      <a:pt x="674" y="204"/>
                      <a:pt x="770" y="317"/>
                      <a:pt x="779" y="449"/>
                    </a:cubicBezTo>
                    <a:cubicBezTo>
                      <a:pt x="787" y="546"/>
                      <a:pt x="735" y="615"/>
                      <a:pt x="638" y="667"/>
                    </a:cubicBezTo>
                    <a:cubicBezTo>
                      <a:pt x="561" y="703"/>
                      <a:pt x="525" y="789"/>
                      <a:pt x="552" y="869"/>
                    </a:cubicBezTo>
                    <a:cubicBezTo>
                      <a:pt x="577" y="965"/>
                      <a:pt x="544" y="1131"/>
                      <a:pt x="456" y="1192"/>
                    </a:cubicBezTo>
                    <a:cubicBezTo>
                      <a:pt x="431" y="1209"/>
                      <a:pt x="405" y="1216"/>
                      <a:pt x="377" y="1216"/>
                    </a:cubicBezTo>
                    <a:cubicBezTo>
                      <a:pt x="304" y="1216"/>
                      <a:pt x="224" y="1167"/>
                      <a:pt x="166" y="1123"/>
                    </a:cubicBezTo>
                    <a:cubicBezTo>
                      <a:pt x="150" y="1106"/>
                      <a:pt x="128" y="1097"/>
                      <a:pt x="106" y="1097"/>
                    </a:cubicBezTo>
                    <a:cubicBezTo>
                      <a:pt x="80" y="1097"/>
                      <a:pt x="55" y="1108"/>
                      <a:pt x="36" y="1131"/>
                    </a:cubicBezTo>
                    <a:cubicBezTo>
                      <a:pt x="0" y="1175"/>
                      <a:pt x="9" y="1236"/>
                      <a:pt x="44" y="1261"/>
                    </a:cubicBezTo>
                    <a:cubicBezTo>
                      <a:pt x="177" y="1377"/>
                      <a:pt x="290" y="1410"/>
                      <a:pt x="376" y="1410"/>
                    </a:cubicBezTo>
                    <a:cubicBezTo>
                      <a:pt x="456" y="1410"/>
                      <a:pt x="516" y="1377"/>
                      <a:pt x="561" y="1349"/>
                    </a:cubicBezTo>
                    <a:cubicBezTo>
                      <a:pt x="726" y="1245"/>
                      <a:pt x="779" y="999"/>
                      <a:pt x="735" y="833"/>
                    </a:cubicBezTo>
                    <a:cubicBezTo>
                      <a:pt x="901" y="737"/>
                      <a:pt x="989" y="598"/>
                      <a:pt x="972" y="413"/>
                    </a:cubicBezTo>
                    <a:cubicBezTo>
                      <a:pt x="945" y="231"/>
                      <a:pt x="814" y="38"/>
                      <a:pt x="691" y="2"/>
                    </a:cubicBezTo>
                    <a:cubicBezTo>
                      <a:pt x="684" y="1"/>
                      <a:pt x="678" y="1"/>
                      <a:pt x="6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4"/>
              <p:cNvSpPr/>
              <p:nvPr/>
            </p:nvSpPr>
            <p:spPr>
              <a:xfrm>
                <a:off x="6404116" y="2150404"/>
                <a:ext cx="169259" cy="16100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24" extrusionOk="0">
                    <a:moveTo>
                      <a:pt x="249" y="1"/>
                    </a:moveTo>
                    <a:cubicBezTo>
                      <a:pt x="236" y="1"/>
                      <a:pt x="222" y="4"/>
                      <a:pt x="210" y="11"/>
                    </a:cubicBezTo>
                    <a:cubicBezTo>
                      <a:pt x="114" y="46"/>
                      <a:pt x="44" y="132"/>
                      <a:pt x="25" y="248"/>
                    </a:cubicBezTo>
                    <a:cubicBezTo>
                      <a:pt x="0" y="361"/>
                      <a:pt x="36" y="466"/>
                      <a:pt x="114" y="535"/>
                    </a:cubicBezTo>
                    <a:cubicBezTo>
                      <a:pt x="166" y="588"/>
                      <a:pt x="246" y="624"/>
                      <a:pt x="323" y="624"/>
                    </a:cubicBezTo>
                    <a:cubicBezTo>
                      <a:pt x="351" y="624"/>
                      <a:pt x="376" y="615"/>
                      <a:pt x="403" y="605"/>
                    </a:cubicBezTo>
                    <a:cubicBezTo>
                      <a:pt x="517" y="579"/>
                      <a:pt x="603" y="510"/>
                      <a:pt x="638" y="414"/>
                    </a:cubicBezTo>
                    <a:cubicBezTo>
                      <a:pt x="655" y="361"/>
                      <a:pt x="630" y="309"/>
                      <a:pt x="577" y="290"/>
                    </a:cubicBezTo>
                    <a:cubicBezTo>
                      <a:pt x="567" y="287"/>
                      <a:pt x="557" y="285"/>
                      <a:pt x="546" y="285"/>
                    </a:cubicBezTo>
                    <a:cubicBezTo>
                      <a:pt x="506" y="285"/>
                      <a:pt x="469" y="311"/>
                      <a:pt x="456" y="353"/>
                    </a:cubicBezTo>
                    <a:cubicBezTo>
                      <a:pt x="445" y="386"/>
                      <a:pt x="412" y="414"/>
                      <a:pt x="359" y="422"/>
                    </a:cubicBezTo>
                    <a:cubicBezTo>
                      <a:pt x="344" y="428"/>
                      <a:pt x="328" y="431"/>
                      <a:pt x="313" y="431"/>
                    </a:cubicBezTo>
                    <a:cubicBezTo>
                      <a:pt x="286" y="431"/>
                      <a:pt x="262" y="422"/>
                      <a:pt x="246" y="405"/>
                    </a:cubicBezTo>
                    <a:cubicBezTo>
                      <a:pt x="210" y="378"/>
                      <a:pt x="202" y="326"/>
                      <a:pt x="210" y="281"/>
                    </a:cubicBezTo>
                    <a:cubicBezTo>
                      <a:pt x="219" y="237"/>
                      <a:pt x="246" y="195"/>
                      <a:pt x="279" y="185"/>
                    </a:cubicBezTo>
                    <a:cubicBezTo>
                      <a:pt x="332" y="160"/>
                      <a:pt x="351" y="107"/>
                      <a:pt x="332" y="55"/>
                    </a:cubicBezTo>
                    <a:cubicBezTo>
                      <a:pt x="320" y="23"/>
                      <a:pt x="284" y="1"/>
                      <a:pt x="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4"/>
              <p:cNvSpPr/>
              <p:nvPr/>
            </p:nvSpPr>
            <p:spPr>
              <a:xfrm>
                <a:off x="6421919" y="1886971"/>
                <a:ext cx="151456" cy="131073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8" extrusionOk="0">
                    <a:moveTo>
                      <a:pt x="305" y="1"/>
                    </a:moveTo>
                    <a:cubicBezTo>
                      <a:pt x="262" y="1"/>
                      <a:pt x="218" y="12"/>
                      <a:pt x="177" y="35"/>
                    </a:cubicBezTo>
                    <a:cubicBezTo>
                      <a:pt x="89" y="71"/>
                      <a:pt x="36" y="140"/>
                      <a:pt x="9" y="220"/>
                    </a:cubicBezTo>
                    <a:cubicBezTo>
                      <a:pt x="1" y="272"/>
                      <a:pt x="36" y="325"/>
                      <a:pt x="89" y="333"/>
                    </a:cubicBezTo>
                    <a:cubicBezTo>
                      <a:pt x="96" y="336"/>
                      <a:pt x="104" y="337"/>
                      <a:pt x="112" y="337"/>
                    </a:cubicBezTo>
                    <a:cubicBezTo>
                      <a:pt x="150" y="337"/>
                      <a:pt x="188" y="305"/>
                      <a:pt x="202" y="262"/>
                    </a:cubicBezTo>
                    <a:cubicBezTo>
                      <a:pt x="202" y="236"/>
                      <a:pt x="229" y="220"/>
                      <a:pt x="254" y="201"/>
                    </a:cubicBezTo>
                    <a:cubicBezTo>
                      <a:pt x="268" y="196"/>
                      <a:pt x="283" y="194"/>
                      <a:pt x="298" y="194"/>
                    </a:cubicBezTo>
                    <a:cubicBezTo>
                      <a:pt x="312" y="194"/>
                      <a:pt x="325" y="196"/>
                      <a:pt x="334" y="201"/>
                    </a:cubicBezTo>
                    <a:cubicBezTo>
                      <a:pt x="359" y="209"/>
                      <a:pt x="376" y="236"/>
                      <a:pt x="387" y="272"/>
                    </a:cubicBezTo>
                    <a:cubicBezTo>
                      <a:pt x="387" y="297"/>
                      <a:pt x="387" y="333"/>
                      <a:pt x="368" y="350"/>
                    </a:cubicBezTo>
                    <a:cubicBezTo>
                      <a:pt x="334" y="385"/>
                      <a:pt x="343" y="446"/>
                      <a:pt x="376" y="482"/>
                    </a:cubicBezTo>
                    <a:cubicBezTo>
                      <a:pt x="395" y="499"/>
                      <a:pt x="420" y="507"/>
                      <a:pt x="439" y="507"/>
                    </a:cubicBezTo>
                    <a:cubicBezTo>
                      <a:pt x="464" y="507"/>
                      <a:pt x="492" y="490"/>
                      <a:pt x="508" y="471"/>
                    </a:cubicBezTo>
                    <a:cubicBezTo>
                      <a:pt x="569" y="402"/>
                      <a:pt x="586" y="314"/>
                      <a:pt x="569" y="228"/>
                    </a:cubicBezTo>
                    <a:cubicBezTo>
                      <a:pt x="553" y="140"/>
                      <a:pt x="500" y="71"/>
                      <a:pt x="420" y="27"/>
                    </a:cubicBezTo>
                    <a:cubicBezTo>
                      <a:pt x="384" y="10"/>
                      <a:pt x="344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4"/>
              <p:cNvSpPr/>
              <p:nvPr/>
            </p:nvSpPr>
            <p:spPr>
              <a:xfrm>
                <a:off x="6559442" y="1703006"/>
                <a:ext cx="216993" cy="351162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361" extrusionOk="0">
                    <a:moveTo>
                      <a:pt x="164" y="1"/>
                    </a:moveTo>
                    <a:cubicBezTo>
                      <a:pt x="123" y="1"/>
                      <a:pt x="94" y="5"/>
                      <a:pt x="89" y="5"/>
                    </a:cubicBezTo>
                    <a:cubicBezTo>
                      <a:pt x="36" y="13"/>
                      <a:pt x="1" y="66"/>
                      <a:pt x="11" y="118"/>
                    </a:cubicBezTo>
                    <a:cubicBezTo>
                      <a:pt x="19" y="166"/>
                      <a:pt x="55" y="199"/>
                      <a:pt x="101" y="199"/>
                    </a:cubicBezTo>
                    <a:cubicBezTo>
                      <a:pt x="106" y="199"/>
                      <a:pt x="111" y="199"/>
                      <a:pt x="116" y="198"/>
                    </a:cubicBezTo>
                    <a:cubicBezTo>
                      <a:pt x="125" y="194"/>
                      <a:pt x="147" y="191"/>
                      <a:pt x="174" y="191"/>
                    </a:cubicBezTo>
                    <a:cubicBezTo>
                      <a:pt x="221" y="191"/>
                      <a:pt x="282" y="201"/>
                      <a:pt x="315" y="240"/>
                    </a:cubicBezTo>
                    <a:cubicBezTo>
                      <a:pt x="359" y="284"/>
                      <a:pt x="343" y="372"/>
                      <a:pt x="334" y="433"/>
                    </a:cubicBezTo>
                    <a:cubicBezTo>
                      <a:pt x="307" y="530"/>
                      <a:pt x="359" y="618"/>
                      <a:pt x="448" y="651"/>
                    </a:cubicBezTo>
                    <a:cubicBezTo>
                      <a:pt x="649" y="723"/>
                      <a:pt x="630" y="861"/>
                      <a:pt x="622" y="914"/>
                    </a:cubicBezTo>
                    <a:cubicBezTo>
                      <a:pt x="597" y="1090"/>
                      <a:pt x="508" y="1176"/>
                      <a:pt x="343" y="1176"/>
                    </a:cubicBezTo>
                    <a:lnTo>
                      <a:pt x="334" y="1176"/>
                    </a:lnTo>
                    <a:cubicBezTo>
                      <a:pt x="282" y="1176"/>
                      <a:pt x="238" y="1212"/>
                      <a:pt x="238" y="1264"/>
                    </a:cubicBezTo>
                    <a:cubicBezTo>
                      <a:pt x="238" y="1317"/>
                      <a:pt x="282" y="1361"/>
                      <a:pt x="334" y="1361"/>
                    </a:cubicBezTo>
                    <a:lnTo>
                      <a:pt x="343" y="1361"/>
                    </a:lnTo>
                    <a:cubicBezTo>
                      <a:pt x="605" y="1361"/>
                      <a:pt x="779" y="1203"/>
                      <a:pt x="815" y="933"/>
                    </a:cubicBezTo>
                    <a:cubicBezTo>
                      <a:pt x="840" y="723"/>
                      <a:pt x="727" y="555"/>
                      <a:pt x="517" y="477"/>
                    </a:cubicBezTo>
                    <a:cubicBezTo>
                      <a:pt x="553" y="320"/>
                      <a:pt x="536" y="198"/>
                      <a:pt x="456" y="110"/>
                    </a:cubicBezTo>
                    <a:cubicBezTo>
                      <a:pt x="370" y="17"/>
                      <a:pt x="244" y="1"/>
                      <a:pt x="1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5" name="Google Shape;765;p34"/>
            <p:cNvGrpSpPr/>
            <p:nvPr/>
          </p:nvGrpSpPr>
          <p:grpSpPr>
            <a:xfrm>
              <a:off x="5024096" y="1188568"/>
              <a:ext cx="2822446" cy="2346397"/>
              <a:chOff x="4858596" y="1016168"/>
              <a:chExt cx="2822446" cy="2346397"/>
            </a:xfrm>
          </p:grpSpPr>
          <p:sp>
            <p:nvSpPr>
              <p:cNvPr id="766" name="Google Shape;766;p34"/>
              <p:cNvSpPr/>
              <p:nvPr/>
            </p:nvSpPr>
            <p:spPr>
              <a:xfrm>
                <a:off x="5485835" y="1351588"/>
                <a:ext cx="1574681" cy="1562038"/>
              </a:xfrm>
              <a:custGeom>
                <a:avLst/>
                <a:gdLst/>
                <a:ahLst/>
                <a:cxnLst/>
                <a:rect l="l" t="t" r="r" b="b"/>
                <a:pathLst>
                  <a:path w="6103" h="6054" extrusionOk="0">
                    <a:moveTo>
                      <a:pt x="2484" y="0"/>
                    </a:moveTo>
                    <a:cubicBezTo>
                      <a:pt x="2472" y="0"/>
                      <a:pt x="2461" y="1"/>
                      <a:pt x="2449" y="3"/>
                    </a:cubicBezTo>
                    <a:cubicBezTo>
                      <a:pt x="2353" y="28"/>
                      <a:pt x="2283" y="125"/>
                      <a:pt x="2300" y="230"/>
                    </a:cubicBezTo>
                    <a:cubicBezTo>
                      <a:pt x="2317" y="318"/>
                      <a:pt x="2397" y="379"/>
                      <a:pt x="2493" y="379"/>
                    </a:cubicBezTo>
                    <a:lnTo>
                      <a:pt x="2527" y="379"/>
                    </a:lnTo>
                    <a:cubicBezTo>
                      <a:pt x="2632" y="353"/>
                      <a:pt x="2693" y="257"/>
                      <a:pt x="2676" y="152"/>
                    </a:cubicBezTo>
                    <a:cubicBezTo>
                      <a:pt x="2661" y="59"/>
                      <a:pt x="2576" y="0"/>
                      <a:pt x="2484" y="0"/>
                    </a:cubicBezTo>
                    <a:close/>
                    <a:moveTo>
                      <a:pt x="1948" y="166"/>
                    </a:moveTo>
                    <a:cubicBezTo>
                      <a:pt x="1926" y="166"/>
                      <a:pt x="1903" y="169"/>
                      <a:pt x="1880" y="177"/>
                    </a:cubicBezTo>
                    <a:cubicBezTo>
                      <a:pt x="1784" y="221"/>
                      <a:pt x="1740" y="334"/>
                      <a:pt x="1775" y="431"/>
                    </a:cubicBezTo>
                    <a:cubicBezTo>
                      <a:pt x="1811" y="500"/>
                      <a:pt x="1880" y="544"/>
                      <a:pt x="1950" y="544"/>
                    </a:cubicBezTo>
                    <a:cubicBezTo>
                      <a:pt x="1977" y="544"/>
                      <a:pt x="2002" y="536"/>
                      <a:pt x="2029" y="528"/>
                    </a:cubicBezTo>
                    <a:cubicBezTo>
                      <a:pt x="2126" y="492"/>
                      <a:pt x="2168" y="379"/>
                      <a:pt x="2126" y="282"/>
                    </a:cubicBezTo>
                    <a:cubicBezTo>
                      <a:pt x="2098" y="208"/>
                      <a:pt x="2025" y="166"/>
                      <a:pt x="1948" y="166"/>
                    </a:cubicBezTo>
                    <a:close/>
                    <a:moveTo>
                      <a:pt x="1463" y="433"/>
                    </a:moveTo>
                    <a:cubicBezTo>
                      <a:pt x="1426" y="433"/>
                      <a:pt x="1389" y="444"/>
                      <a:pt x="1356" y="467"/>
                    </a:cubicBezTo>
                    <a:cubicBezTo>
                      <a:pt x="1268" y="519"/>
                      <a:pt x="1242" y="641"/>
                      <a:pt x="1303" y="729"/>
                    </a:cubicBezTo>
                    <a:cubicBezTo>
                      <a:pt x="1339" y="781"/>
                      <a:pt x="1400" y="807"/>
                      <a:pt x="1461" y="807"/>
                    </a:cubicBezTo>
                    <a:cubicBezTo>
                      <a:pt x="1496" y="807"/>
                      <a:pt x="1530" y="798"/>
                      <a:pt x="1566" y="781"/>
                    </a:cubicBezTo>
                    <a:cubicBezTo>
                      <a:pt x="1654" y="721"/>
                      <a:pt x="1671" y="597"/>
                      <a:pt x="1618" y="511"/>
                    </a:cubicBezTo>
                    <a:cubicBezTo>
                      <a:pt x="1580" y="461"/>
                      <a:pt x="1522" y="433"/>
                      <a:pt x="1463" y="433"/>
                    </a:cubicBezTo>
                    <a:close/>
                    <a:moveTo>
                      <a:pt x="4642" y="424"/>
                    </a:moveTo>
                    <a:cubicBezTo>
                      <a:pt x="4579" y="424"/>
                      <a:pt x="4516" y="455"/>
                      <a:pt x="4476" y="511"/>
                    </a:cubicBezTo>
                    <a:cubicBezTo>
                      <a:pt x="4424" y="597"/>
                      <a:pt x="4443" y="710"/>
                      <a:pt x="4529" y="773"/>
                    </a:cubicBezTo>
                    <a:cubicBezTo>
                      <a:pt x="4565" y="798"/>
                      <a:pt x="4600" y="807"/>
                      <a:pt x="4634" y="807"/>
                    </a:cubicBezTo>
                    <a:cubicBezTo>
                      <a:pt x="4705" y="807"/>
                      <a:pt x="4758" y="773"/>
                      <a:pt x="4802" y="721"/>
                    </a:cubicBezTo>
                    <a:cubicBezTo>
                      <a:pt x="4854" y="632"/>
                      <a:pt x="4835" y="519"/>
                      <a:pt x="4749" y="458"/>
                    </a:cubicBezTo>
                    <a:cubicBezTo>
                      <a:pt x="4717" y="435"/>
                      <a:pt x="4679" y="424"/>
                      <a:pt x="4642" y="424"/>
                    </a:cubicBezTo>
                    <a:close/>
                    <a:moveTo>
                      <a:pt x="5073" y="780"/>
                    </a:moveTo>
                    <a:cubicBezTo>
                      <a:pt x="5024" y="780"/>
                      <a:pt x="4976" y="798"/>
                      <a:pt x="4940" y="834"/>
                    </a:cubicBezTo>
                    <a:cubicBezTo>
                      <a:pt x="4863" y="912"/>
                      <a:pt x="4863" y="1035"/>
                      <a:pt x="4940" y="1105"/>
                    </a:cubicBezTo>
                    <a:cubicBezTo>
                      <a:pt x="4976" y="1140"/>
                      <a:pt x="5028" y="1157"/>
                      <a:pt x="5072" y="1157"/>
                    </a:cubicBezTo>
                    <a:cubicBezTo>
                      <a:pt x="5125" y="1157"/>
                      <a:pt x="5169" y="1140"/>
                      <a:pt x="5211" y="1105"/>
                    </a:cubicBezTo>
                    <a:cubicBezTo>
                      <a:pt x="5282" y="1025"/>
                      <a:pt x="5282" y="912"/>
                      <a:pt x="5211" y="834"/>
                    </a:cubicBezTo>
                    <a:cubicBezTo>
                      <a:pt x="5172" y="798"/>
                      <a:pt x="5122" y="780"/>
                      <a:pt x="5073" y="780"/>
                    </a:cubicBezTo>
                    <a:close/>
                    <a:moveTo>
                      <a:pt x="1024" y="790"/>
                    </a:moveTo>
                    <a:cubicBezTo>
                      <a:pt x="975" y="790"/>
                      <a:pt x="927" y="808"/>
                      <a:pt x="892" y="842"/>
                    </a:cubicBezTo>
                    <a:cubicBezTo>
                      <a:pt x="814" y="920"/>
                      <a:pt x="814" y="1035"/>
                      <a:pt x="892" y="1113"/>
                    </a:cubicBezTo>
                    <a:cubicBezTo>
                      <a:pt x="928" y="1149"/>
                      <a:pt x="980" y="1166"/>
                      <a:pt x="1024" y="1166"/>
                    </a:cubicBezTo>
                    <a:cubicBezTo>
                      <a:pt x="1077" y="1166"/>
                      <a:pt x="1119" y="1149"/>
                      <a:pt x="1163" y="1113"/>
                    </a:cubicBezTo>
                    <a:cubicBezTo>
                      <a:pt x="1234" y="1035"/>
                      <a:pt x="1234" y="920"/>
                      <a:pt x="1163" y="842"/>
                    </a:cubicBezTo>
                    <a:cubicBezTo>
                      <a:pt x="1124" y="808"/>
                      <a:pt x="1073" y="790"/>
                      <a:pt x="1024" y="790"/>
                    </a:cubicBezTo>
                    <a:close/>
                    <a:moveTo>
                      <a:pt x="5430" y="1211"/>
                    </a:moveTo>
                    <a:cubicBezTo>
                      <a:pt x="5394" y="1211"/>
                      <a:pt x="5358" y="1222"/>
                      <a:pt x="5326" y="1245"/>
                    </a:cubicBezTo>
                    <a:cubicBezTo>
                      <a:pt x="5238" y="1306"/>
                      <a:pt x="5211" y="1419"/>
                      <a:pt x="5274" y="1508"/>
                    </a:cubicBezTo>
                    <a:cubicBezTo>
                      <a:pt x="5307" y="1568"/>
                      <a:pt x="5368" y="1594"/>
                      <a:pt x="5431" y="1594"/>
                    </a:cubicBezTo>
                    <a:cubicBezTo>
                      <a:pt x="5465" y="1594"/>
                      <a:pt x="5501" y="1585"/>
                      <a:pt x="5536" y="1560"/>
                    </a:cubicBezTo>
                    <a:cubicBezTo>
                      <a:pt x="5622" y="1497"/>
                      <a:pt x="5650" y="1384"/>
                      <a:pt x="5589" y="1298"/>
                    </a:cubicBezTo>
                    <a:cubicBezTo>
                      <a:pt x="5549" y="1242"/>
                      <a:pt x="5490" y="1211"/>
                      <a:pt x="5430" y="1211"/>
                    </a:cubicBezTo>
                    <a:close/>
                    <a:moveTo>
                      <a:pt x="671" y="1220"/>
                    </a:moveTo>
                    <a:cubicBezTo>
                      <a:pt x="608" y="1220"/>
                      <a:pt x="546" y="1251"/>
                      <a:pt x="508" y="1306"/>
                    </a:cubicBezTo>
                    <a:cubicBezTo>
                      <a:pt x="455" y="1392"/>
                      <a:pt x="472" y="1516"/>
                      <a:pt x="560" y="1568"/>
                    </a:cubicBezTo>
                    <a:cubicBezTo>
                      <a:pt x="594" y="1594"/>
                      <a:pt x="630" y="1602"/>
                      <a:pt x="665" y="1602"/>
                    </a:cubicBezTo>
                    <a:cubicBezTo>
                      <a:pt x="726" y="1602"/>
                      <a:pt x="787" y="1568"/>
                      <a:pt x="831" y="1516"/>
                    </a:cubicBezTo>
                    <a:cubicBezTo>
                      <a:pt x="884" y="1428"/>
                      <a:pt x="867" y="1315"/>
                      <a:pt x="779" y="1254"/>
                    </a:cubicBezTo>
                    <a:cubicBezTo>
                      <a:pt x="746" y="1231"/>
                      <a:pt x="708" y="1220"/>
                      <a:pt x="671" y="1220"/>
                    </a:cubicBezTo>
                    <a:close/>
                    <a:moveTo>
                      <a:pt x="5701" y="1709"/>
                    </a:moveTo>
                    <a:cubicBezTo>
                      <a:pt x="5674" y="1709"/>
                      <a:pt x="5648" y="1714"/>
                      <a:pt x="5622" y="1726"/>
                    </a:cubicBezTo>
                    <a:cubicBezTo>
                      <a:pt x="5526" y="1759"/>
                      <a:pt x="5484" y="1875"/>
                      <a:pt x="5517" y="1969"/>
                    </a:cubicBezTo>
                    <a:cubicBezTo>
                      <a:pt x="5553" y="2041"/>
                      <a:pt x="5622" y="2085"/>
                      <a:pt x="5694" y="2085"/>
                    </a:cubicBezTo>
                    <a:cubicBezTo>
                      <a:pt x="5719" y="2085"/>
                      <a:pt x="5746" y="2085"/>
                      <a:pt x="5771" y="2074"/>
                    </a:cubicBezTo>
                    <a:cubicBezTo>
                      <a:pt x="5868" y="2032"/>
                      <a:pt x="5912" y="1917"/>
                      <a:pt x="5876" y="1822"/>
                    </a:cubicBezTo>
                    <a:cubicBezTo>
                      <a:pt x="5844" y="1751"/>
                      <a:pt x="5774" y="1709"/>
                      <a:pt x="5701" y="1709"/>
                    </a:cubicBezTo>
                    <a:close/>
                    <a:moveTo>
                      <a:pt x="399" y="1717"/>
                    </a:moveTo>
                    <a:cubicBezTo>
                      <a:pt x="324" y="1717"/>
                      <a:pt x="259" y="1760"/>
                      <a:pt x="227" y="1831"/>
                    </a:cubicBezTo>
                    <a:cubicBezTo>
                      <a:pt x="193" y="1936"/>
                      <a:pt x="237" y="2041"/>
                      <a:pt x="332" y="2085"/>
                    </a:cubicBezTo>
                    <a:cubicBezTo>
                      <a:pt x="359" y="2093"/>
                      <a:pt x="376" y="2093"/>
                      <a:pt x="403" y="2093"/>
                    </a:cubicBezTo>
                    <a:cubicBezTo>
                      <a:pt x="481" y="2093"/>
                      <a:pt x="552" y="2049"/>
                      <a:pt x="577" y="1980"/>
                    </a:cubicBezTo>
                    <a:cubicBezTo>
                      <a:pt x="621" y="1883"/>
                      <a:pt x="577" y="1770"/>
                      <a:pt x="481" y="1734"/>
                    </a:cubicBezTo>
                    <a:cubicBezTo>
                      <a:pt x="453" y="1723"/>
                      <a:pt x="425" y="1717"/>
                      <a:pt x="399" y="1717"/>
                    </a:cubicBezTo>
                    <a:close/>
                    <a:moveTo>
                      <a:pt x="5869" y="2245"/>
                    </a:moveTo>
                    <a:cubicBezTo>
                      <a:pt x="5854" y="2245"/>
                      <a:pt x="5839" y="2247"/>
                      <a:pt x="5824" y="2251"/>
                    </a:cubicBezTo>
                    <a:cubicBezTo>
                      <a:pt x="5719" y="2267"/>
                      <a:pt x="5658" y="2372"/>
                      <a:pt x="5675" y="2469"/>
                    </a:cubicBezTo>
                    <a:cubicBezTo>
                      <a:pt x="5694" y="2565"/>
                      <a:pt x="5771" y="2626"/>
                      <a:pt x="5859" y="2626"/>
                    </a:cubicBezTo>
                    <a:cubicBezTo>
                      <a:pt x="5876" y="2626"/>
                      <a:pt x="5885" y="2626"/>
                      <a:pt x="5893" y="2618"/>
                    </a:cubicBezTo>
                    <a:cubicBezTo>
                      <a:pt x="5998" y="2599"/>
                      <a:pt x="6069" y="2504"/>
                      <a:pt x="6050" y="2400"/>
                    </a:cubicBezTo>
                    <a:cubicBezTo>
                      <a:pt x="6029" y="2310"/>
                      <a:pt x="5955" y="2245"/>
                      <a:pt x="5869" y="2245"/>
                    </a:cubicBezTo>
                    <a:close/>
                    <a:moveTo>
                      <a:pt x="245" y="2256"/>
                    </a:moveTo>
                    <a:cubicBezTo>
                      <a:pt x="154" y="2256"/>
                      <a:pt x="77" y="2315"/>
                      <a:pt x="52" y="2408"/>
                    </a:cubicBezTo>
                    <a:cubicBezTo>
                      <a:pt x="36" y="2513"/>
                      <a:pt x="105" y="2609"/>
                      <a:pt x="210" y="2635"/>
                    </a:cubicBezTo>
                    <a:lnTo>
                      <a:pt x="246" y="2635"/>
                    </a:lnTo>
                    <a:cubicBezTo>
                      <a:pt x="332" y="2635"/>
                      <a:pt x="411" y="2574"/>
                      <a:pt x="428" y="2477"/>
                    </a:cubicBezTo>
                    <a:cubicBezTo>
                      <a:pt x="447" y="2381"/>
                      <a:pt x="384" y="2276"/>
                      <a:pt x="279" y="2259"/>
                    </a:cubicBezTo>
                    <a:cubicBezTo>
                      <a:pt x="268" y="2257"/>
                      <a:pt x="256" y="2256"/>
                      <a:pt x="245" y="2256"/>
                    </a:cubicBezTo>
                    <a:close/>
                    <a:moveTo>
                      <a:pt x="5920" y="2800"/>
                    </a:moveTo>
                    <a:cubicBezTo>
                      <a:pt x="5815" y="2800"/>
                      <a:pt x="5727" y="2888"/>
                      <a:pt x="5727" y="2993"/>
                    </a:cubicBezTo>
                    <a:lnTo>
                      <a:pt x="5727" y="3002"/>
                    </a:lnTo>
                    <a:cubicBezTo>
                      <a:pt x="5727" y="3107"/>
                      <a:pt x="5815" y="3186"/>
                      <a:pt x="5920" y="3186"/>
                    </a:cubicBezTo>
                    <a:cubicBezTo>
                      <a:pt x="6025" y="3186"/>
                      <a:pt x="6103" y="3107"/>
                      <a:pt x="6103" y="3002"/>
                    </a:cubicBezTo>
                    <a:lnTo>
                      <a:pt x="6103" y="2993"/>
                    </a:lnTo>
                    <a:cubicBezTo>
                      <a:pt x="6103" y="2888"/>
                      <a:pt x="6025" y="2800"/>
                      <a:pt x="5920" y="2800"/>
                    </a:cubicBezTo>
                    <a:close/>
                    <a:moveTo>
                      <a:pt x="193" y="2809"/>
                    </a:moveTo>
                    <a:cubicBezTo>
                      <a:pt x="88" y="2809"/>
                      <a:pt x="0" y="2897"/>
                      <a:pt x="0" y="3002"/>
                    </a:cubicBezTo>
                    <a:cubicBezTo>
                      <a:pt x="0" y="3107"/>
                      <a:pt x="88" y="3195"/>
                      <a:pt x="193" y="3195"/>
                    </a:cubicBezTo>
                    <a:cubicBezTo>
                      <a:pt x="298" y="3195"/>
                      <a:pt x="376" y="3107"/>
                      <a:pt x="376" y="3002"/>
                    </a:cubicBezTo>
                    <a:cubicBezTo>
                      <a:pt x="376" y="2897"/>
                      <a:pt x="298" y="2809"/>
                      <a:pt x="193" y="2809"/>
                    </a:cubicBezTo>
                    <a:close/>
                    <a:moveTo>
                      <a:pt x="5872" y="3367"/>
                    </a:moveTo>
                    <a:cubicBezTo>
                      <a:pt x="5778" y="3367"/>
                      <a:pt x="5692" y="3431"/>
                      <a:pt x="5675" y="3518"/>
                    </a:cubicBezTo>
                    <a:cubicBezTo>
                      <a:pt x="5658" y="3623"/>
                      <a:pt x="5719" y="3728"/>
                      <a:pt x="5824" y="3745"/>
                    </a:cubicBezTo>
                    <a:lnTo>
                      <a:pt x="5859" y="3745"/>
                    </a:lnTo>
                    <a:cubicBezTo>
                      <a:pt x="5956" y="3745"/>
                      <a:pt x="6034" y="3684"/>
                      <a:pt x="6050" y="3596"/>
                    </a:cubicBezTo>
                    <a:cubicBezTo>
                      <a:pt x="6069" y="3491"/>
                      <a:pt x="5998" y="3396"/>
                      <a:pt x="5903" y="3369"/>
                    </a:cubicBezTo>
                    <a:cubicBezTo>
                      <a:pt x="5893" y="3367"/>
                      <a:pt x="5882" y="3367"/>
                      <a:pt x="5872" y="3367"/>
                    </a:cubicBezTo>
                    <a:close/>
                    <a:moveTo>
                      <a:pt x="250" y="3372"/>
                    </a:moveTo>
                    <a:cubicBezTo>
                      <a:pt x="237" y="3372"/>
                      <a:pt x="223" y="3374"/>
                      <a:pt x="210" y="3377"/>
                    </a:cubicBezTo>
                    <a:cubicBezTo>
                      <a:pt x="105" y="3396"/>
                      <a:pt x="36" y="3491"/>
                      <a:pt x="61" y="3596"/>
                    </a:cubicBezTo>
                    <a:cubicBezTo>
                      <a:pt x="80" y="3684"/>
                      <a:pt x="157" y="3753"/>
                      <a:pt x="246" y="3753"/>
                    </a:cubicBezTo>
                    <a:cubicBezTo>
                      <a:pt x="254" y="3753"/>
                      <a:pt x="271" y="3753"/>
                      <a:pt x="279" y="3745"/>
                    </a:cubicBezTo>
                    <a:cubicBezTo>
                      <a:pt x="384" y="3728"/>
                      <a:pt x="455" y="3623"/>
                      <a:pt x="428" y="3526"/>
                    </a:cubicBezTo>
                    <a:cubicBezTo>
                      <a:pt x="414" y="3436"/>
                      <a:pt x="334" y="3372"/>
                      <a:pt x="250" y="3372"/>
                    </a:cubicBezTo>
                    <a:close/>
                    <a:moveTo>
                      <a:pt x="401" y="3909"/>
                    </a:moveTo>
                    <a:cubicBezTo>
                      <a:pt x="378" y="3909"/>
                      <a:pt x="354" y="3913"/>
                      <a:pt x="332" y="3921"/>
                    </a:cubicBezTo>
                    <a:cubicBezTo>
                      <a:pt x="237" y="3963"/>
                      <a:pt x="193" y="4078"/>
                      <a:pt x="227" y="4173"/>
                    </a:cubicBezTo>
                    <a:cubicBezTo>
                      <a:pt x="262" y="4244"/>
                      <a:pt x="332" y="4288"/>
                      <a:pt x="411" y="4288"/>
                    </a:cubicBezTo>
                    <a:cubicBezTo>
                      <a:pt x="428" y="4288"/>
                      <a:pt x="455" y="4288"/>
                      <a:pt x="481" y="4269"/>
                    </a:cubicBezTo>
                    <a:cubicBezTo>
                      <a:pt x="577" y="4236"/>
                      <a:pt x="621" y="4120"/>
                      <a:pt x="586" y="4026"/>
                    </a:cubicBezTo>
                    <a:cubicBezTo>
                      <a:pt x="552" y="3952"/>
                      <a:pt x="477" y="3909"/>
                      <a:pt x="401" y="3909"/>
                    </a:cubicBezTo>
                    <a:close/>
                    <a:moveTo>
                      <a:pt x="5699" y="3905"/>
                    </a:moveTo>
                    <a:cubicBezTo>
                      <a:pt x="5624" y="3905"/>
                      <a:pt x="5553" y="3953"/>
                      <a:pt x="5526" y="4026"/>
                    </a:cubicBezTo>
                    <a:cubicBezTo>
                      <a:pt x="5484" y="4120"/>
                      <a:pt x="5526" y="4225"/>
                      <a:pt x="5622" y="4269"/>
                    </a:cubicBezTo>
                    <a:cubicBezTo>
                      <a:pt x="5650" y="4278"/>
                      <a:pt x="5675" y="4288"/>
                      <a:pt x="5702" y="4288"/>
                    </a:cubicBezTo>
                    <a:cubicBezTo>
                      <a:pt x="5771" y="4288"/>
                      <a:pt x="5841" y="4244"/>
                      <a:pt x="5876" y="4164"/>
                    </a:cubicBezTo>
                    <a:cubicBezTo>
                      <a:pt x="5912" y="4068"/>
                      <a:pt x="5868" y="3955"/>
                      <a:pt x="5771" y="3921"/>
                    </a:cubicBezTo>
                    <a:cubicBezTo>
                      <a:pt x="5748" y="3910"/>
                      <a:pt x="5723" y="3905"/>
                      <a:pt x="5699" y="3905"/>
                    </a:cubicBezTo>
                    <a:close/>
                    <a:moveTo>
                      <a:pt x="5436" y="4402"/>
                    </a:moveTo>
                    <a:cubicBezTo>
                      <a:pt x="5374" y="4402"/>
                      <a:pt x="5312" y="4431"/>
                      <a:pt x="5274" y="4479"/>
                    </a:cubicBezTo>
                    <a:cubicBezTo>
                      <a:pt x="5221" y="4567"/>
                      <a:pt x="5238" y="4689"/>
                      <a:pt x="5326" y="4750"/>
                    </a:cubicBezTo>
                    <a:cubicBezTo>
                      <a:pt x="5360" y="4769"/>
                      <a:pt x="5396" y="4777"/>
                      <a:pt x="5431" y="4777"/>
                    </a:cubicBezTo>
                    <a:cubicBezTo>
                      <a:pt x="5492" y="4777"/>
                      <a:pt x="5553" y="4750"/>
                      <a:pt x="5597" y="4698"/>
                    </a:cubicBezTo>
                    <a:cubicBezTo>
                      <a:pt x="5650" y="4611"/>
                      <a:pt x="5631" y="4488"/>
                      <a:pt x="5545" y="4435"/>
                    </a:cubicBezTo>
                    <a:cubicBezTo>
                      <a:pt x="5512" y="4412"/>
                      <a:pt x="5474" y="4402"/>
                      <a:pt x="5436" y="4402"/>
                    </a:cubicBezTo>
                    <a:close/>
                    <a:moveTo>
                      <a:pt x="672" y="4402"/>
                    </a:moveTo>
                    <a:cubicBezTo>
                      <a:pt x="637" y="4402"/>
                      <a:pt x="601" y="4413"/>
                      <a:pt x="569" y="4435"/>
                    </a:cubicBezTo>
                    <a:cubicBezTo>
                      <a:pt x="481" y="4498"/>
                      <a:pt x="455" y="4611"/>
                      <a:pt x="516" y="4698"/>
                    </a:cubicBezTo>
                    <a:cubicBezTo>
                      <a:pt x="552" y="4750"/>
                      <a:pt x="613" y="4786"/>
                      <a:pt x="674" y="4786"/>
                    </a:cubicBezTo>
                    <a:cubicBezTo>
                      <a:pt x="709" y="4786"/>
                      <a:pt x="743" y="4769"/>
                      <a:pt x="779" y="4750"/>
                    </a:cubicBezTo>
                    <a:cubicBezTo>
                      <a:pt x="867" y="4689"/>
                      <a:pt x="892" y="4576"/>
                      <a:pt x="831" y="4488"/>
                    </a:cubicBezTo>
                    <a:cubicBezTo>
                      <a:pt x="793" y="4433"/>
                      <a:pt x="733" y="4402"/>
                      <a:pt x="672" y="4402"/>
                    </a:cubicBezTo>
                    <a:close/>
                    <a:moveTo>
                      <a:pt x="1031" y="4839"/>
                    </a:moveTo>
                    <a:cubicBezTo>
                      <a:pt x="982" y="4839"/>
                      <a:pt x="932" y="4856"/>
                      <a:pt x="892" y="4891"/>
                    </a:cubicBezTo>
                    <a:cubicBezTo>
                      <a:pt x="823" y="4970"/>
                      <a:pt x="823" y="5084"/>
                      <a:pt x="892" y="5161"/>
                    </a:cubicBezTo>
                    <a:cubicBezTo>
                      <a:pt x="936" y="5197"/>
                      <a:pt x="980" y="5214"/>
                      <a:pt x="1033" y="5214"/>
                    </a:cubicBezTo>
                    <a:cubicBezTo>
                      <a:pt x="1077" y="5214"/>
                      <a:pt x="1129" y="5197"/>
                      <a:pt x="1163" y="5161"/>
                    </a:cubicBezTo>
                    <a:cubicBezTo>
                      <a:pt x="1242" y="5084"/>
                      <a:pt x="1242" y="4970"/>
                      <a:pt x="1163" y="4891"/>
                    </a:cubicBezTo>
                    <a:cubicBezTo>
                      <a:pt x="1128" y="4856"/>
                      <a:pt x="1080" y="4839"/>
                      <a:pt x="1031" y="4839"/>
                    </a:cubicBezTo>
                    <a:close/>
                    <a:moveTo>
                      <a:pt x="5080" y="4832"/>
                    </a:moveTo>
                    <a:cubicBezTo>
                      <a:pt x="5030" y="4832"/>
                      <a:pt x="4980" y="4852"/>
                      <a:pt x="4940" y="4891"/>
                    </a:cubicBezTo>
                    <a:cubicBezTo>
                      <a:pt x="4871" y="4960"/>
                      <a:pt x="4871" y="5084"/>
                      <a:pt x="4940" y="5161"/>
                    </a:cubicBezTo>
                    <a:cubicBezTo>
                      <a:pt x="4984" y="5197"/>
                      <a:pt x="5028" y="5214"/>
                      <a:pt x="5081" y="5214"/>
                    </a:cubicBezTo>
                    <a:cubicBezTo>
                      <a:pt x="5125" y="5214"/>
                      <a:pt x="5177" y="5197"/>
                      <a:pt x="5211" y="5161"/>
                    </a:cubicBezTo>
                    <a:cubicBezTo>
                      <a:pt x="5291" y="5084"/>
                      <a:pt x="5291" y="4960"/>
                      <a:pt x="5211" y="4891"/>
                    </a:cubicBezTo>
                    <a:cubicBezTo>
                      <a:pt x="5176" y="4852"/>
                      <a:pt x="5129" y="4832"/>
                      <a:pt x="5080" y="4832"/>
                    </a:cubicBezTo>
                    <a:close/>
                    <a:moveTo>
                      <a:pt x="1462" y="5189"/>
                    </a:moveTo>
                    <a:cubicBezTo>
                      <a:pt x="1401" y="5189"/>
                      <a:pt x="1342" y="5220"/>
                      <a:pt x="1303" y="5275"/>
                    </a:cubicBezTo>
                    <a:cubicBezTo>
                      <a:pt x="1251" y="5363"/>
                      <a:pt x="1268" y="5484"/>
                      <a:pt x="1356" y="5537"/>
                    </a:cubicBezTo>
                    <a:cubicBezTo>
                      <a:pt x="1391" y="5564"/>
                      <a:pt x="1425" y="5573"/>
                      <a:pt x="1461" y="5573"/>
                    </a:cubicBezTo>
                    <a:cubicBezTo>
                      <a:pt x="1522" y="5573"/>
                      <a:pt x="1582" y="5547"/>
                      <a:pt x="1618" y="5484"/>
                    </a:cubicBezTo>
                    <a:cubicBezTo>
                      <a:pt x="1679" y="5398"/>
                      <a:pt x="1654" y="5285"/>
                      <a:pt x="1566" y="5222"/>
                    </a:cubicBezTo>
                    <a:cubicBezTo>
                      <a:pt x="1533" y="5200"/>
                      <a:pt x="1497" y="5189"/>
                      <a:pt x="1462" y="5189"/>
                    </a:cubicBezTo>
                    <a:close/>
                    <a:moveTo>
                      <a:pt x="4644" y="5189"/>
                    </a:moveTo>
                    <a:cubicBezTo>
                      <a:pt x="4608" y="5189"/>
                      <a:pt x="4571" y="5200"/>
                      <a:pt x="4539" y="5222"/>
                    </a:cubicBezTo>
                    <a:cubicBezTo>
                      <a:pt x="4451" y="5285"/>
                      <a:pt x="4424" y="5398"/>
                      <a:pt x="4487" y="5484"/>
                    </a:cubicBezTo>
                    <a:cubicBezTo>
                      <a:pt x="4520" y="5537"/>
                      <a:pt x="4581" y="5573"/>
                      <a:pt x="4644" y="5573"/>
                    </a:cubicBezTo>
                    <a:cubicBezTo>
                      <a:pt x="4678" y="5573"/>
                      <a:pt x="4722" y="5564"/>
                      <a:pt x="4749" y="5537"/>
                    </a:cubicBezTo>
                    <a:cubicBezTo>
                      <a:pt x="4835" y="5476"/>
                      <a:pt x="4863" y="5363"/>
                      <a:pt x="4802" y="5275"/>
                    </a:cubicBezTo>
                    <a:cubicBezTo>
                      <a:pt x="4769" y="5220"/>
                      <a:pt x="4707" y="5189"/>
                      <a:pt x="4644" y="5189"/>
                    </a:cubicBezTo>
                    <a:close/>
                    <a:moveTo>
                      <a:pt x="1960" y="5455"/>
                    </a:moveTo>
                    <a:cubicBezTo>
                      <a:pt x="1884" y="5455"/>
                      <a:pt x="1811" y="5499"/>
                      <a:pt x="1784" y="5573"/>
                    </a:cubicBezTo>
                    <a:cubicBezTo>
                      <a:pt x="1740" y="5669"/>
                      <a:pt x="1792" y="5782"/>
                      <a:pt x="1889" y="5827"/>
                    </a:cubicBezTo>
                    <a:cubicBezTo>
                      <a:pt x="1906" y="5835"/>
                      <a:pt x="1933" y="5835"/>
                      <a:pt x="1958" y="5835"/>
                    </a:cubicBezTo>
                    <a:cubicBezTo>
                      <a:pt x="2029" y="5835"/>
                      <a:pt x="2107" y="5791"/>
                      <a:pt x="2134" y="5722"/>
                    </a:cubicBezTo>
                    <a:cubicBezTo>
                      <a:pt x="2178" y="5625"/>
                      <a:pt x="2126" y="5512"/>
                      <a:pt x="2029" y="5468"/>
                    </a:cubicBezTo>
                    <a:cubicBezTo>
                      <a:pt x="2007" y="5459"/>
                      <a:pt x="1984" y="5455"/>
                      <a:pt x="1960" y="5455"/>
                    </a:cubicBezTo>
                    <a:close/>
                    <a:moveTo>
                      <a:pt x="4145" y="5455"/>
                    </a:moveTo>
                    <a:cubicBezTo>
                      <a:pt x="4121" y="5455"/>
                      <a:pt x="4098" y="5459"/>
                      <a:pt x="4076" y="5468"/>
                    </a:cubicBezTo>
                    <a:cubicBezTo>
                      <a:pt x="3979" y="5512"/>
                      <a:pt x="3935" y="5625"/>
                      <a:pt x="3979" y="5722"/>
                    </a:cubicBezTo>
                    <a:cubicBezTo>
                      <a:pt x="4004" y="5791"/>
                      <a:pt x="4076" y="5835"/>
                      <a:pt x="4153" y="5835"/>
                    </a:cubicBezTo>
                    <a:cubicBezTo>
                      <a:pt x="4172" y="5835"/>
                      <a:pt x="4197" y="5835"/>
                      <a:pt x="4225" y="5818"/>
                    </a:cubicBezTo>
                    <a:cubicBezTo>
                      <a:pt x="4319" y="5782"/>
                      <a:pt x="4363" y="5669"/>
                      <a:pt x="4330" y="5573"/>
                    </a:cubicBezTo>
                    <a:cubicBezTo>
                      <a:pt x="4296" y="5499"/>
                      <a:pt x="4221" y="5455"/>
                      <a:pt x="4145" y="5455"/>
                    </a:cubicBezTo>
                    <a:close/>
                    <a:moveTo>
                      <a:pt x="2492" y="5620"/>
                    </a:moveTo>
                    <a:cubicBezTo>
                      <a:pt x="2403" y="5620"/>
                      <a:pt x="2323" y="5684"/>
                      <a:pt x="2309" y="5774"/>
                    </a:cubicBezTo>
                    <a:cubicBezTo>
                      <a:pt x="2292" y="5879"/>
                      <a:pt x="2353" y="5976"/>
                      <a:pt x="2458" y="5992"/>
                    </a:cubicBezTo>
                    <a:cubicBezTo>
                      <a:pt x="2474" y="6001"/>
                      <a:pt x="2483" y="6001"/>
                      <a:pt x="2493" y="6001"/>
                    </a:cubicBezTo>
                    <a:cubicBezTo>
                      <a:pt x="2588" y="6001"/>
                      <a:pt x="2667" y="5940"/>
                      <a:pt x="2684" y="5843"/>
                    </a:cubicBezTo>
                    <a:cubicBezTo>
                      <a:pt x="2703" y="5738"/>
                      <a:pt x="2632" y="5642"/>
                      <a:pt x="2535" y="5625"/>
                    </a:cubicBezTo>
                    <a:cubicBezTo>
                      <a:pt x="2521" y="5622"/>
                      <a:pt x="2506" y="5620"/>
                      <a:pt x="2492" y="5620"/>
                    </a:cubicBezTo>
                    <a:close/>
                    <a:moveTo>
                      <a:pt x="3619" y="5620"/>
                    </a:moveTo>
                    <a:cubicBezTo>
                      <a:pt x="3605" y="5620"/>
                      <a:pt x="3591" y="5622"/>
                      <a:pt x="3576" y="5625"/>
                    </a:cubicBezTo>
                    <a:cubicBezTo>
                      <a:pt x="3471" y="5642"/>
                      <a:pt x="3402" y="5738"/>
                      <a:pt x="3427" y="5843"/>
                    </a:cubicBezTo>
                    <a:cubicBezTo>
                      <a:pt x="3446" y="5940"/>
                      <a:pt x="3524" y="6001"/>
                      <a:pt x="3612" y="6001"/>
                    </a:cubicBezTo>
                    <a:cubicBezTo>
                      <a:pt x="3629" y="6001"/>
                      <a:pt x="3637" y="6001"/>
                      <a:pt x="3647" y="5992"/>
                    </a:cubicBezTo>
                    <a:cubicBezTo>
                      <a:pt x="3752" y="5976"/>
                      <a:pt x="3822" y="5871"/>
                      <a:pt x="3794" y="5774"/>
                    </a:cubicBezTo>
                    <a:cubicBezTo>
                      <a:pt x="3780" y="5684"/>
                      <a:pt x="3706" y="5620"/>
                      <a:pt x="3619" y="5620"/>
                    </a:cubicBezTo>
                    <a:close/>
                    <a:moveTo>
                      <a:pt x="3051" y="5669"/>
                    </a:moveTo>
                    <a:cubicBezTo>
                      <a:pt x="2947" y="5669"/>
                      <a:pt x="2869" y="5757"/>
                      <a:pt x="2869" y="5862"/>
                    </a:cubicBezTo>
                    <a:cubicBezTo>
                      <a:pt x="2869" y="5967"/>
                      <a:pt x="2947" y="6053"/>
                      <a:pt x="3051" y="6053"/>
                    </a:cubicBezTo>
                    <a:cubicBezTo>
                      <a:pt x="3156" y="6053"/>
                      <a:pt x="3245" y="5967"/>
                      <a:pt x="3245" y="5862"/>
                    </a:cubicBezTo>
                    <a:cubicBezTo>
                      <a:pt x="3245" y="5757"/>
                      <a:pt x="3156" y="5669"/>
                      <a:pt x="3051" y="56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4"/>
              <p:cNvSpPr/>
              <p:nvPr/>
            </p:nvSpPr>
            <p:spPr>
              <a:xfrm>
                <a:off x="5063977" y="2671338"/>
                <a:ext cx="505456" cy="34780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348" extrusionOk="0">
                    <a:moveTo>
                      <a:pt x="1727" y="0"/>
                    </a:moveTo>
                    <a:cubicBezTo>
                      <a:pt x="1693" y="0"/>
                      <a:pt x="1663" y="16"/>
                      <a:pt x="1627" y="30"/>
                    </a:cubicBezTo>
                    <a:cubicBezTo>
                      <a:pt x="1538" y="90"/>
                      <a:pt x="1513" y="212"/>
                      <a:pt x="1566" y="300"/>
                    </a:cubicBezTo>
                    <a:cubicBezTo>
                      <a:pt x="1606" y="364"/>
                      <a:pt x="1672" y="396"/>
                      <a:pt x="1738" y="396"/>
                    </a:cubicBezTo>
                    <a:cubicBezTo>
                      <a:pt x="1772" y="396"/>
                      <a:pt x="1806" y="387"/>
                      <a:pt x="1836" y="369"/>
                    </a:cubicBezTo>
                    <a:cubicBezTo>
                      <a:pt x="1933" y="309"/>
                      <a:pt x="1958" y="187"/>
                      <a:pt x="1906" y="90"/>
                    </a:cubicBezTo>
                    <a:cubicBezTo>
                      <a:pt x="1872" y="38"/>
                      <a:pt x="1809" y="2"/>
                      <a:pt x="1748" y="2"/>
                    </a:cubicBezTo>
                    <a:cubicBezTo>
                      <a:pt x="1741" y="1"/>
                      <a:pt x="1734" y="0"/>
                      <a:pt x="1727" y="0"/>
                    </a:cubicBezTo>
                    <a:close/>
                    <a:moveTo>
                      <a:pt x="1251" y="317"/>
                    </a:moveTo>
                    <a:cubicBezTo>
                      <a:pt x="1207" y="317"/>
                      <a:pt x="1163" y="328"/>
                      <a:pt x="1127" y="344"/>
                    </a:cubicBezTo>
                    <a:cubicBezTo>
                      <a:pt x="1033" y="405"/>
                      <a:pt x="1005" y="527"/>
                      <a:pt x="1066" y="623"/>
                    </a:cubicBezTo>
                    <a:cubicBezTo>
                      <a:pt x="1100" y="681"/>
                      <a:pt x="1165" y="711"/>
                      <a:pt x="1232" y="711"/>
                    </a:cubicBezTo>
                    <a:cubicBezTo>
                      <a:pt x="1267" y="711"/>
                      <a:pt x="1304" y="703"/>
                      <a:pt x="1337" y="684"/>
                    </a:cubicBezTo>
                    <a:cubicBezTo>
                      <a:pt x="1434" y="623"/>
                      <a:pt x="1461" y="502"/>
                      <a:pt x="1400" y="414"/>
                    </a:cubicBezTo>
                    <a:cubicBezTo>
                      <a:pt x="1364" y="353"/>
                      <a:pt x="1312" y="328"/>
                      <a:pt x="1251" y="317"/>
                    </a:cubicBezTo>
                    <a:close/>
                    <a:moveTo>
                      <a:pt x="743" y="632"/>
                    </a:moveTo>
                    <a:cubicBezTo>
                      <a:pt x="699" y="632"/>
                      <a:pt x="655" y="642"/>
                      <a:pt x="621" y="667"/>
                    </a:cubicBezTo>
                    <a:cubicBezTo>
                      <a:pt x="533" y="720"/>
                      <a:pt x="498" y="842"/>
                      <a:pt x="561" y="938"/>
                    </a:cubicBezTo>
                    <a:cubicBezTo>
                      <a:pt x="599" y="1000"/>
                      <a:pt x="663" y="1033"/>
                      <a:pt x="726" y="1033"/>
                    </a:cubicBezTo>
                    <a:cubicBezTo>
                      <a:pt x="763" y="1033"/>
                      <a:pt x="799" y="1022"/>
                      <a:pt x="831" y="999"/>
                    </a:cubicBezTo>
                    <a:cubicBezTo>
                      <a:pt x="928" y="938"/>
                      <a:pt x="953" y="816"/>
                      <a:pt x="892" y="728"/>
                    </a:cubicBezTo>
                    <a:cubicBezTo>
                      <a:pt x="865" y="667"/>
                      <a:pt x="804" y="642"/>
                      <a:pt x="743" y="632"/>
                    </a:cubicBezTo>
                    <a:close/>
                    <a:moveTo>
                      <a:pt x="246" y="947"/>
                    </a:moveTo>
                    <a:cubicBezTo>
                      <a:pt x="202" y="947"/>
                      <a:pt x="158" y="957"/>
                      <a:pt x="122" y="982"/>
                    </a:cubicBezTo>
                    <a:cubicBezTo>
                      <a:pt x="25" y="1043"/>
                      <a:pt x="0" y="1167"/>
                      <a:pt x="61" y="1253"/>
                    </a:cubicBezTo>
                    <a:cubicBezTo>
                      <a:pt x="94" y="1314"/>
                      <a:pt x="156" y="1348"/>
                      <a:pt x="221" y="1348"/>
                    </a:cubicBezTo>
                    <a:cubicBezTo>
                      <a:pt x="258" y="1348"/>
                      <a:pt x="297" y="1337"/>
                      <a:pt x="332" y="1314"/>
                    </a:cubicBezTo>
                    <a:cubicBezTo>
                      <a:pt x="420" y="1261"/>
                      <a:pt x="456" y="1140"/>
                      <a:pt x="393" y="1043"/>
                    </a:cubicBezTo>
                    <a:cubicBezTo>
                      <a:pt x="359" y="991"/>
                      <a:pt x="298" y="957"/>
                      <a:pt x="246" y="9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4"/>
              <p:cNvSpPr/>
              <p:nvPr/>
            </p:nvSpPr>
            <p:spPr>
              <a:xfrm>
                <a:off x="4858596" y="2428029"/>
                <a:ext cx="557576" cy="219315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850" extrusionOk="0">
                    <a:moveTo>
                      <a:pt x="1934" y="1"/>
                    </a:moveTo>
                    <a:cubicBezTo>
                      <a:pt x="1923" y="1"/>
                      <a:pt x="1906" y="11"/>
                      <a:pt x="1890" y="11"/>
                    </a:cubicBezTo>
                    <a:cubicBezTo>
                      <a:pt x="1785" y="37"/>
                      <a:pt x="1724" y="150"/>
                      <a:pt x="1749" y="255"/>
                    </a:cubicBezTo>
                    <a:cubicBezTo>
                      <a:pt x="1772" y="344"/>
                      <a:pt x="1857" y="401"/>
                      <a:pt x="1946" y="401"/>
                    </a:cubicBezTo>
                    <a:cubicBezTo>
                      <a:pt x="1962" y="401"/>
                      <a:pt x="1979" y="399"/>
                      <a:pt x="1995" y="395"/>
                    </a:cubicBezTo>
                    <a:cubicBezTo>
                      <a:pt x="2099" y="368"/>
                      <a:pt x="2160" y="255"/>
                      <a:pt x="2133" y="150"/>
                    </a:cubicBezTo>
                    <a:cubicBezTo>
                      <a:pt x="2108" y="64"/>
                      <a:pt x="2028" y="1"/>
                      <a:pt x="1934" y="1"/>
                    </a:cubicBezTo>
                    <a:close/>
                    <a:moveTo>
                      <a:pt x="1374" y="157"/>
                    </a:moveTo>
                    <a:cubicBezTo>
                      <a:pt x="1368" y="157"/>
                      <a:pt x="1362" y="158"/>
                      <a:pt x="1357" y="158"/>
                    </a:cubicBezTo>
                    <a:lnTo>
                      <a:pt x="1321" y="158"/>
                    </a:lnTo>
                    <a:cubicBezTo>
                      <a:pt x="1216" y="186"/>
                      <a:pt x="1147" y="299"/>
                      <a:pt x="1180" y="404"/>
                    </a:cubicBezTo>
                    <a:cubicBezTo>
                      <a:pt x="1203" y="493"/>
                      <a:pt x="1282" y="550"/>
                      <a:pt x="1370" y="550"/>
                    </a:cubicBezTo>
                    <a:cubicBezTo>
                      <a:pt x="1385" y="550"/>
                      <a:pt x="1401" y="548"/>
                      <a:pt x="1417" y="544"/>
                    </a:cubicBezTo>
                    <a:cubicBezTo>
                      <a:pt x="1522" y="517"/>
                      <a:pt x="1592" y="412"/>
                      <a:pt x="1556" y="299"/>
                    </a:cubicBezTo>
                    <a:cubicBezTo>
                      <a:pt x="1540" y="216"/>
                      <a:pt x="1462" y="157"/>
                      <a:pt x="1374" y="157"/>
                    </a:cubicBezTo>
                    <a:close/>
                    <a:moveTo>
                      <a:pt x="804" y="306"/>
                    </a:moveTo>
                    <a:cubicBezTo>
                      <a:pt x="798" y="306"/>
                      <a:pt x="793" y="307"/>
                      <a:pt x="788" y="307"/>
                    </a:cubicBezTo>
                    <a:lnTo>
                      <a:pt x="744" y="307"/>
                    </a:lnTo>
                    <a:cubicBezTo>
                      <a:pt x="639" y="343"/>
                      <a:pt x="578" y="448"/>
                      <a:pt x="603" y="553"/>
                    </a:cubicBezTo>
                    <a:cubicBezTo>
                      <a:pt x="626" y="642"/>
                      <a:pt x="705" y="699"/>
                      <a:pt x="793" y="699"/>
                    </a:cubicBezTo>
                    <a:cubicBezTo>
                      <a:pt x="808" y="699"/>
                      <a:pt x="824" y="697"/>
                      <a:pt x="840" y="693"/>
                    </a:cubicBezTo>
                    <a:cubicBezTo>
                      <a:pt x="954" y="666"/>
                      <a:pt x="1014" y="561"/>
                      <a:pt x="989" y="456"/>
                    </a:cubicBezTo>
                    <a:cubicBezTo>
                      <a:pt x="964" y="366"/>
                      <a:pt x="884" y="306"/>
                      <a:pt x="804" y="306"/>
                    </a:cubicBezTo>
                    <a:close/>
                    <a:moveTo>
                      <a:pt x="227" y="455"/>
                    </a:moveTo>
                    <a:cubicBezTo>
                      <a:pt x="221" y="455"/>
                      <a:pt x="216" y="456"/>
                      <a:pt x="211" y="456"/>
                    </a:cubicBezTo>
                    <a:cubicBezTo>
                      <a:pt x="192" y="456"/>
                      <a:pt x="183" y="456"/>
                      <a:pt x="167" y="465"/>
                    </a:cubicBezTo>
                    <a:cubicBezTo>
                      <a:pt x="62" y="492"/>
                      <a:pt x="1" y="597"/>
                      <a:pt x="26" y="702"/>
                    </a:cubicBezTo>
                    <a:cubicBezTo>
                      <a:pt x="48" y="788"/>
                      <a:pt x="128" y="850"/>
                      <a:pt x="214" y="850"/>
                    </a:cubicBezTo>
                    <a:cubicBezTo>
                      <a:pt x="233" y="850"/>
                      <a:pt x="253" y="847"/>
                      <a:pt x="272" y="840"/>
                    </a:cubicBezTo>
                    <a:cubicBezTo>
                      <a:pt x="376" y="815"/>
                      <a:pt x="437" y="710"/>
                      <a:pt x="412" y="605"/>
                    </a:cubicBezTo>
                    <a:cubicBezTo>
                      <a:pt x="387" y="515"/>
                      <a:pt x="307" y="455"/>
                      <a:pt x="227" y="4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4"/>
              <p:cNvSpPr/>
              <p:nvPr/>
            </p:nvSpPr>
            <p:spPr>
              <a:xfrm>
                <a:off x="5357342" y="2890651"/>
                <a:ext cx="390122" cy="471914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829" extrusionOk="0">
                    <a:moveTo>
                      <a:pt x="1278" y="0"/>
                    </a:moveTo>
                    <a:cubicBezTo>
                      <a:pt x="1218" y="0"/>
                      <a:pt x="1166" y="34"/>
                      <a:pt x="1128" y="80"/>
                    </a:cubicBezTo>
                    <a:cubicBezTo>
                      <a:pt x="1058" y="168"/>
                      <a:pt x="1084" y="290"/>
                      <a:pt x="1172" y="359"/>
                    </a:cubicBezTo>
                    <a:cubicBezTo>
                      <a:pt x="1207" y="384"/>
                      <a:pt x="1247" y="396"/>
                      <a:pt x="1287" y="396"/>
                    </a:cubicBezTo>
                    <a:cubicBezTo>
                      <a:pt x="1347" y="396"/>
                      <a:pt x="1406" y="369"/>
                      <a:pt x="1442" y="317"/>
                    </a:cubicBezTo>
                    <a:cubicBezTo>
                      <a:pt x="1512" y="229"/>
                      <a:pt x="1495" y="107"/>
                      <a:pt x="1407" y="36"/>
                    </a:cubicBezTo>
                    <a:cubicBezTo>
                      <a:pt x="1373" y="19"/>
                      <a:pt x="1337" y="2"/>
                      <a:pt x="1302" y="2"/>
                    </a:cubicBezTo>
                    <a:cubicBezTo>
                      <a:pt x="1294" y="1"/>
                      <a:pt x="1286" y="0"/>
                      <a:pt x="1278" y="0"/>
                    </a:cubicBezTo>
                    <a:close/>
                    <a:moveTo>
                      <a:pt x="945" y="474"/>
                    </a:moveTo>
                    <a:cubicBezTo>
                      <a:pt x="882" y="474"/>
                      <a:pt x="813" y="500"/>
                      <a:pt x="769" y="560"/>
                    </a:cubicBezTo>
                    <a:cubicBezTo>
                      <a:pt x="708" y="649"/>
                      <a:pt x="725" y="770"/>
                      <a:pt x="813" y="831"/>
                    </a:cubicBezTo>
                    <a:cubicBezTo>
                      <a:pt x="850" y="861"/>
                      <a:pt x="892" y="875"/>
                      <a:pt x="935" y="875"/>
                    </a:cubicBezTo>
                    <a:cubicBezTo>
                      <a:pt x="993" y="875"/>
                      <a:pt x="1052" y="848"/>
                      <a:pt x="1092" y="798"/>
                    </a:cubicBezTo>
                    <a:cubicBezTo>
                      <a:pt x="1155" y="709"/>
                      <a:pt x="1136" y="579"/>
                      <a:pt x="1050" y="516"/>
                    </a:cubicBezTo>
                    <a:cubicBezTo>
                      <a:pt x="1014" y="491"/>
                      <a:pt x="979" y="483"/>
                      <a:pt x="945" y="474"/>
                    </a:cubicBezTo>
                    <a:close/>
                    <a:moveTo>
                      <a:pt x="573" y="954"/>
                    </a:moveTo>
                    <a:cubicBezTo>
                      <a:pt x="513" y="954"/>
                      <a:pt x="458" y="986"/>
                      <a:pt x="420" y="1033"/>
                    </a:cubicBezTo>
                    <a:cubicBezTo>
                      <a:pt x="349" y="1121"/>
                      <a:pt x="368" y="1242"/>
                      <a:pt x="454" y="1314"/>
                    </a:cubicBezTo>
                    <a:cubicBezTo>
                      <a:pt x="489" y="1338"/>
                      <a:pt x="530" y="1349"/>
                      <a:pt x="571" y="1349"/>
                    </a:cubicBezTo>
                    <a:cubicBezTo>
                      <a:pt x="634" y="1349"/>
                      <a:pt x="697" y="1322"/>
                      <a:pt x="735" y="1270"/>
                    </a:cubicBezTo>
                    <a:cubicBezTo>
                      <a:pt x="804" y="1182"/>
                      <a:pt x="777" y="1060"/>
                      <a:pt x="691" y="989"/>
                    </a:cubicBezTo>
                    <a:cubicBezTo>
                      <a:pt x="664" y="972"/>
                      <a:pt x="630" y="955"/>
                      <a:pt x="595" y="955"/>
                    </a:cubicBezTo>
                    <a:cubicBezTo>
                      <a:pt x="587" y="954"/>
                      <a:pt x="580" y="954"/>
                      <a:pt x="573" y="954"/>
                    </a:cubicBezTo>
                    <a:close/>
                    <a:moveTo>
                      <a:pt x="236" y="1427"/>
                    </a:moveTo>
                    <a:cubicBezTo>
                      <a:pt x="175" y="1427"/>
                      <a:pt x="106" y="1452"/>
                      <a:pt x="62" y="1513"/>
                    </a:cubicBezTo>
                    <a:cubicBezTo>
                      <a:pt x="1" y="1601"/>
                      <a:pt x="17" y="1723"/>
                      <a:pt x="106" y="1786"/>
                    </a:cubicBezTo>
                    <a:cubicBezTo>
                      <a:pt x="141" y="1815"/>
                      <a:pt x="184" y="1829"/>
                      <a:pt x="226" y="1829"/>
                    </a:cubicBezTo>
                    <a:cubicBezTo>
                      <a:pt x="284" y="1829"/>
                      <a:pt x="341" y="1802"/>
                      <a:pt x="376" y="1750"/>
                    </a:cubicBezTo>
                    <a:cubicBezTo>
                      <a:pt x="446" y="1662"/>
                      <a:pt x="429" y="1532"/>
                      <a:pt x="341" y="1471"/>
                    </a:cubicBezTo>
                    <a:cubicBezTo>
                      <a:pt x="305" y="1444"/>
                      <a:pt x="271" y="1436"/>
                      <a:pt x="236" y="14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4"/>
              <p:cNvSpPr/>
              <p:nvPr/>
            </p:nvSpPr>
            <p:spPr>
              <a:xfrm>
                <a:off x="4941935" y="1370682"/>
                <a:ext cx="517067" cy="332327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1288" extrusionOk="0">
                    <a:moveTo>
                      <a:pt x="227" y="1"/>
                    </a:moveTo>
                    <a:cubicBezTo>
                      <a:pt x="157" y="1"/>
                      <a:pt x="89" y="37"/>
                      <a:pt x="53" y="103"/>
                    </a:cubicBezTo>
                    <a:cubicBezTo>
                      <a:pt x="1" y="200"/>
                      <a:pt x="37" y="313"/>
                      <a:pt x="131" y="374"/>
                    </a:cubicBezTo>
                    <a:cubicBezTo>
                      <a:pt x="167" y="393"/>
                      <a:pt x="211" y="401"/>
                      <a:pt x="255" y="401"/>
                    </a:cubicBezTo>
                    <a:cubicBezTo>
                      <a:pt x="307" y="393"/>
                      <a:pt x="368" y="357"/>
                      <a:pt x="393" y="296"/>
                    </a:cubicBezTo>
                    <a:cubicBezTo>
                      <a:pt x="456" y="200"/>
                      <a:pt x="421" y="86"/>
                      <a:pt x="324" y="25"/>
                    </a:cubicBezTo>
                    <a:cubicBezTo>
                      <a:pt x="293" y="9"/>
                      <a:pt x="260" y="1"/>
                      <a:pt x="227" y="1"/>
                    </a:cubicBezTo>
                    <a:close/>
                    <a:moveTo>
                      <a:pt x="745" y="297"/>
                    </a:moveTo>
                    <a:cubicBezTo>
                      <a:pt x="675" y="297"/>
                      <a:pt x="606" y="335"/>
                      <a:pt x="570" y="401"/>
                    </a:cubicBezTo>
                    <a:cubicBezTo>
                      <a:pt x="517" y="489"/>
                      <a:pt x="551" y="611"/>
                      <a:pt x="647" y="663"/>
                    </a:cubicBezTo>
                    <a:cubicBezTo>
                      <a:pt x="674" y="682"/>
                      <a:pt x="705" y="693"/>
                      <a:pt x="733" y="693"/>
                    </a:cubicBezTo>
                    <a:cubicBezTo>
                      <a:pt x="743" y="693"/>
                      <a:pt x="752" y="691"/>
                      <a:pt x="761" y="689"/>
                    </a:cubicBezTo>
                    <a:cubicBezTo>
                      <a:pt x="824" y="689"/>
                      <a:pt x="885" y="655"/>
                      <a:pt x="910" y="594"/>
                    </a:cubicBezTo>
                    <a:cubicBezTo>
                      <a:pt x="971" y="498"/>
                      <a:pt x="937" y="374"/>
                      <a:pt x="840" y="321"/>
                    </a:cubicBezTo>
                    <a:cubicBezTo>
                      <a:pt x="810" y="305"/>
                      <a:pt x="778" y="297"/>
                      <a:pt x="745" y="297"/>
                    </a:cubicBezTo>
                    <a:close/>
                    <a:moveTo>
                      <a:pt x="1260" y="595"/>
                    </a:moveTo>
                    <a:cubicBezTo>
                      <a:pt x="1189" y="595"/>
                      <a:pt x="1122" y="630"/>
                      <a:pt x="1086" y="689"/>
                    </a:cubicBezTo>
                    <a:cubicBezTo>
                      <a:pt x="1034" y="785"/>
                      <a:pt x="1067" y="909"/>
                      <a:pt x="1155" y="961"/>
                    </a:cubicBezTo>
                    <a:cubicBezTo>
                      <a:pt x="1188" y="980"/>
                      <a:pt x="1221" y="990"/>
                      <a:pt x="1250" y="990"/>
                    </a:cubicBezTo>
                    <a:cubicBezTo>
                      <a:pt x="1260" y="990"/>
                      <a:pt x="1269" y="989"/>
                      <a:pt x="1277" y="987"/>
                    </a:cubicBezTo>
                    <a:cubicBezTo>
                      <a:pt x="1338" y="978"/>
                      <a:pt x="1401" y="943"/>
                      <a:pt x="1426" y="890"/>
                    </a:cubicBezTo>
                    <a:cubicBezTo>
                      <a:pt x="1487" y="794"/>
                      <a:pt x="1453" y="672"/>
                      <a:pt x="1357" y="619"/>
                    </a:cubicBezTo>
                    <a:cubicBezTo>
                      <a:pt x="1326" y="603"/>
                      <a:pt x="1292" y="595"/>
                      <a:pt x="1260" y="595"/>
                    </a:cubicBezTo>
                    <a:close/>
                    <a:moveTo>
                      <a:pt x="1768" y="890"/>
                    </a:moveTo>
                    <a:cubicBezTo>
                      <a:pt x="1700" y="890"/>
                      <a:pt x="1635" y="923"/>
                      <a:pt x="1600" y="987"/>
                    </a:cubicBezTo>
                    <a:cubicBezTo>
                      <a:pt x="1548" y="1083"/>
                      <a:pt x="1583" y="1205"/>
                      <a:pt x="1672" y="1257"/>
                    </a:cubicBezTo>
                    <a:cubicBezTo>
                      <a:pt x="1705" y="1278"/>
                      <a:pt x="1737" y="1288"/>
                      <a:pt x="1766" y="1288"/>
                    </a:cubicBezTo>
                    <a:cubicBezTo>
                      <a:pt x="1775" y="1288"/>
                      <a:pt x="1784" y="1287"/>
                      <a:pt x="1793" y="1285"/>
                    </a:cubicBezTo>
                    <a:cubicBezTo>
                      <a:pt x="1854" y="1276"/>
                      <a:pt x="1915" y="1241"/>
                      <a:pt x="1942" y="1188"/>
                    </a:cubicBezTo>
                    <a:cubicBezTo>
                      <a:pt x="2003" y="1092"/>
                      <a:pt x="1967" y="970"/>
                      <a:pt x="1873" y="917"/>
                    </a:cubicBezTo>
                    <a:cubicBezTo>
                      <a:pt x="1840" y="899"/>
                      <a:pt x="1804" y="890"/>
                      <a:pt x="1768" y="8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4"/>
              <p:cNvSpPr/>
              <p:nvPr/>
            </p:nvSpPr>
            <p:spPr>
              <a:xfrm>
                <a:off x="5221884" y="1016168"/>
                <a:ext cx="403797" cy="460819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1786" extrusionOk="0">
                    <a:moveTo>
                      <a:pt x="214" y="1"/>
                    </a:moveTo>
                    <a:cubicBezTo>
                      <a:pt x="171" y="1"/>
                      <a:pt x="129" y="15"/>
                      <a:pt x="95" y="44"/>
                    </a:cubicBezTo>
                    <a:cubicBezTo>
                      <a:pt x="9" y="113"/>
                      <a:pt x="1" y="237"/>
                      <a:pt x="62" y="323"/>
                    </a:cubicBezTo>
                    <a:cubicBezTo>
                      <a:pt x="101" y="369"/>
                      <a:pt x="159" y="396"/>
                      <a:pt x="220" y="396"/>
                    </a:cubicBezTo>
                    <a:cubicBezTo>
                      <a:pt x="228" y="396"/>
                      <a:pt x="236" y="395"/>
                      <a:pt x="244" y="394"/>
                    </a:cubicBezTo>
                    <a:cubicBezTo>
                      <a:pt x="280" y="394"/>
                      <a:pt x="316" y="375"/>
                      <a:pt x="341" y="350"/>
                    </a:cubicBezTo>
                    <a:cubicBezTo>
                      <a:pt x="429" y="289"/>
                      <a:pt x="438" y="157"/>
                      <a:pt x="377" y="79"/>
                    </a:cubicBezTo>
                    <a:cubicBezTo>
                      <a:pt x="335" y="28"/>
                      <a:pt x="274" y="1"/>
                      <a:pt x="214" y="1"/>
                    </a:cubicBezTo>
                    <a:close/>
                    <a:moveTo>
                      <a:pt x="593" y="463"/>
                    </a:moveTo>
                    <a:cubicBezTo>
                      <a:pt x="549" y="463"/>
                      <a:pt x="506" y="477"/>
                      <a:pt x="473" y="507"/>
                    </a:cubicBezTo>
                    <a:cubicBezTo>
                      <a:pt x="385" y="577"/>
                      <a:pt x="368" y="698"/>
                      <a:pt x="438" y="787"/>
                    </a:cubicBezTo>
                    <a:cubicBezTo>
                      <a:pt x="475" y="832"/>
                      <a:pt x="532" y="858"/>
                      <a:pt x="591" y="858"/>
                    </a:cubicBezTo>
                    <a:cubicBezTo>
                      <a:pt x="600" y="858"/>
                      <a:pt x="610" y="857"/>
                      <a:pt x="620" y="856"/>
                    </a:cubicBezTo>
                    <a:cubicBezTo>
                      <a:pt x="656" y="856"/>
                      <a:pt x="691" y="839"/>
                      <a:pt x="717" y="814"/>
                    </a:cubicBezTo>
                    <a:cubicBezTo>
                      <a:pt x="805" y="743"/>
                      <a:pt x="813" y="621"/>
                      <a:pt x="744" y="533"/>
                    </a:cubicBezTo>
                    <a:cubicBezTo>
                      <a:pt x="709" y="488"/>
                      <a:pt x="651" y="463"/>
                      <a:pt x="593" y="463"/>
                    </a:cubicBezTo>
                    <a:close/>
                    <a:moveTo>
                      <a:pt x="970" y="923"/>
                    </a:moveTo>
                    <a:cubicBezTo>
                      <a:pt x="925" y="923"/>
                      <a:pt x="879" y="939"/>
                      <a:pt x="840" y="971"/>
                    </a:cubicBezTo>
                    <a:cubicBezTo>
                      <a:pt x="761" y="1041"/>
                      <a:pt x="744" y="1162"/>
                      <a:pt x="813" y="1250"/>
                    </a:cubicBezTo>
                    <a:cubicBezTo>
                      <a:pt x="852" y="1296"/>
                      <a:pt x="909" y="1321"/>
                      <a:pt x="964" y="1321"/>
                    </a:cubicBezTo>
                    <a:cubicBezTo>
                      <a:pt x="972" y="1321"/>
                      <a:pt x="980" y="1321"/>
                      <a:pt x="987" y="1320"/>
                    </a:cubicBezTo>
                    <a:cubicBezTo>
                      <a:pt x="1023" y="1311"/>
                      <a:pt x="1059" y="1303"/>
                      <a:pt x="1092" y="1276"/>
                    </a:cubicBezTo>
                    <a:cubicBezTo>
                      <a:pt x="1180" y="1206"/>
                      <a:pt x="1189" y="1085"/>
                      <a:pt x="1120" y="996"/>
                    </a:cubicBezTo>
                    <a:cubicBezTo>
                      <a:pt x="1081" y="948"/>
                      <a:pt x="1026" y="923"/>
                      <a:pt x="970" y="923"/>
                    </a:cubicBezTo>
                    <a:close/>
                    <a:moveTo>
                      <a:pt x="1345" y="1387"/>
                    </a:moveTo>
                    <a:cubicBezTo>
                      <a:pt x="1300" y="1387"/>
                      <a:pt x="1254" y="1402"/>
                      <a:pt x="1216" y="1433"/>
                    </a:cubicBezTo>
                    <a:cubicBezTo>
                      <a:pt x="1128" y="1504"/>
                      <a:pt x="1120" y="1626"/>
                      <a:pt x="1189" y="1714"/>
                    </a:cubicBezTo>
                    <a:cubicBezTo>
                      <a:pt x="1227" y="1760"/>
                      <a:pt x="1285" y="1785"/>
                      <a:pt x="1341" y="1785"/>
                    </a:cubicBezTo>
                    <a:cubicBezTo>
                      <a:pt x="1349" y="1785"/>
                      <a:pt x="1357" y="1785"/>
                      <a:pt x="1365" y="1783"/>
                    </a:cubicBezTo>
                    <a:cubicBezTo>
                      <a:pt x="1399" y="1775"/>
                      <a:pt x="1434" y="1767"/>
                      <a:pt x="1470" y="1739"/>
                    </a:cubicBezTo>
                    <a:cubicBezTo>
                      <a:pt x="1548" y="1670"/>
                      <a:pt x="1564" y="1548"/>
                      <a:pt x="1495" y="1460"/>
                    </a:cubicBezTo>
                    <a:cubicBezTo>
                      <a:pt x="1457" y="1411"/>
                      <a:pt x="1401" y="1387"/>
                      <a:pt x="1345" y="13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4"/>
              <p:cNvSpPr/>
              <p:nvPr/>
            </p:nvSpPr>
            <p:spPr>
              <a:xfrm>
                <a:off x="7110050" y="1370682"/>
                <a:ext cx="514745" cy="332327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1288" extrusionOk="0">
                    <a:moveTo>
                      <a:pt x="1768" y="1"/>
                    </a:moveTo>
                    <a:cubicBezTo>
                      <a:pt x="1735" y="1"/>
                      <a:pt x="1702" y="9"/>
                      <a:pt x="1671" y="25"/>
                    </a:cubicBezTo>
                    <a:cubicBezTo>
                      <a:pt x="1575" y="86"/>
                      <a:pt x="1550" y="200"/>
                      <a:pt x="1602" y="296"/>
                    </a:cubicBezTo>
                    <a:cubicBezTo>
                      <a:pt x="1636" y="357"/>
                      <a:pt x="1688" y="393"/>
                      <a:pt x="1749" y="401"/>
                    </a:cubicBezTo>
                    <a:cubicBezTo>
                      <a:pt x="1793" y="401"/>
                      <a:pt x="1829" y="393"/>
                      <a:pt x="1873" y="374"/>
                    </a:cubicBezTo>
                    <a:cubicBezTo>
                      <a:pt x="1969" y="313"/>
                      <a:pt x="1995" y="200"/>
                      <a:pt x="1942" y="103"/>
                    </a:cubicBezTo>
                    <a:cubicBezTo>
                      <a:pt x="1906" y="37"/>
                      <a:pt x="1838" y="1"/>
                      <a:pt x="1768" y="1"/>
                    </a:cubicBezTo>
                    <a:close/>
                    <a:moveTo>
                      <a:pt x="1250" y="297"/>
                    </a:moveTo>
                    <a:cubicBezTo>
                      <a:pt x="1218" y="297"/>
                      <a:pt x="1185" y="305"/>
                      <a:pt x="1155" y="321"/>
                    </a:cubicBezTo>
                    <a:cubicBezTo>
                      <a:pt x="1067" y="374"/>
                      <a:pt x="1033" y="498"/>
                      <a:pt x="1086" y="594"/>
                    </a:cubicBezTo>
                    <a:cubicBezTo>
                      <a:pt x="1119" y="655"/>
                      <a:pt x="1172" y="689"/>
                      <a:pt x="1235" y="689"/>
                    </a:cubicBezTo>
                    <a:cubicBezTo>
                      <a:pt x="1246" y="691"/>
                      <a:pt x="1257" y="693"/>
                      <a:pt x="1268" y="693"/>
                    </a:cubicBezTo>
                    <a:cubicBezTo>
                      <a:pt x="1299" y="693"/>
                      <a:pt x="1330" y="682"/>
                      <a:pt x="1357" y="663"/>
                    </a:cubicBezTo>
                    <a:cubicBezTo>
                      <a:pt x="1453" y="611"/>
                      <a:pt x="1487" y="489"/>
                      <a:pt x="1426" y="401"/>
                    </a:cubicBezTo>
                    <a:cubicBezTo>
                      <a:pt x="1390" y="335"/>
                      <a:pt x="1321" y="297"/>
                      <a:pt x="1250" y="297"/>
                    </a:cubicBezTo>
                    <a:close/>
                    <a:moveTo>
                      <a:pt x="736" y="595"/>
                    </a:moveTo>
                    <a:cubicBezTo>
                      <a:pt x="703" y="595"/>
                      <a:pt x="670" y="603"/>
                      <a:pt x="639" y="619"/>
                    </a:cubicBezTo>
                    <a:cubicBezTo>
                      <a:pt x="553" y="672"/>
                      <a:pt x="517" y="794"/>
                      <a:pt x="570" y="890"/>
                    </a:cubicBezTo>
                    <a:cubicBezTo>
                      <a:pt x="605" y="943"/>
                      <a:pt x="658" y="978"/>
                      <a:pt x="719" y="987"/>
                    </a:cubicBezTo>
                    <a:cubicBezTo>
                      <a:pt x="730" y="989"/>
                      <a:pt x="741" y="990"/>
                      <a:pt x="751" y="990"/>
                    </a:cubicBezTo>
                    <a:cubicBezTo>
                      <a:pt x="783" y="990"/>
                      <a:pt x="814" y="980"/>
                      <a:pt x="840" y="961"/>
                    </a:cubicBezTo>
                    <a:cubicBezTo>
                      <a:pt x="937" y="909"/>
                      <a:pt x="973" y="785"/>
                      <a:pt x="910" y="689"/>
                    </a:cubicBezTo>
                    <a:cubicBezTo>
                      <a:pt x="874" y="630"/>
                      <a:pt x="806" y="595"/>
                      <a:pt x="736" y="595"/>
                    </a:cubicBezTo>
                    <a:close/>
                    <a:moveTo>
                      <a:pt x="228" y="890"/>
                    </a:moveTo>
                    <a:cubicBezTo>
                      <a:pt x="192" y="890"/>
                      <a:pt x="156" y="899"/>
                      <a:pt x="123" y="917"/>
                    </a:cubicBezTo>
                    <a:cubicBezTo>
                      <a:pt x="37" y="970"/>
                      <a:pt x="1" y="1092"/>
                      <a:pt x="53" y="1188"/>
                    </a:cubicBezTo>
                    <a:cubicBezTo>
                      <a:pt x="89" y="1241"/>
                      <a:pt x="142" y="1276"/>
                      <a:pt x="202" y="1285"/>
                    </a:cubicBezTo>
                    <a:cubicBezTo>
                      <a:pt x="213" y="1287"/>
                      <a:pt x="224" y="1288"/>
                      <a:pt x="235" y="1288"/>
                    </a:cubicBezTo>
                    <a:cubicBezTo>
                      <a:pt x="268" y="1288"/>
                      <a:pt x="299" y="1278"/>
                      <a:pt x="324" y="1257"/>
                    </a:cubicBezTo>
                    <a:cubicBezTo>
                      <a:pt x="421" y="1205"/>
                      <a:pt x="456" y="1083"/>
                      <a:pt x="395" y="987"/>
                    </a:cubicBezTo>
                    <a:cubicBezTo>
                      <a:pt x="361" y="923"/>
                      <a:pt x="296" y="890"/>
                      <a:pt x="228" y="8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4"/>
              <p:cNvSpPr/>
              <p:nvPr/>
            </p:nvSpPr>
            <p:spPr>
              <a:xfrm>
                <a:off x="6941307" y="1016168"/>
                <a:ext cx="406378" cy="460819"/>
              </a:xfrm>
              <a:custGeom>
                <a:avLst/>
                <a:gdLst/>
                <a:ahLst/>
                <a:cxnLst/>
                <a:rect l="l" t="t" r="r" b="b"/>
                <a:pathLst>
                  <a:path w="1575" h="1786" extrusionOk="0">
                    <a:moveTo>
                      <a:pt x="1356" y="1"/>
                    </a:moveTo>
                    <a:cubicBezTo>
                      <a:pt x="1297" y="1"/>
                      <a:pt x="1238" y="28"/>
                      <a:pt x="1196" y="79"/>
                    </a:cubicBezTo>
                    <a:cubicBezTo>
                      <a:pt x="1127" y="157"/>
                      <a:pt x="1136" y="289"/>
                      <a:pt x="1224" y="350"/>
                    </a:cubicBezTo>
                    <a:cubicBezTo>
                      <a:pt x="1259" y="375"/>
                      <a:pt x="1293" y="394"/>
                      <a:pt x="1329" y="394"/>
                    </a:cubicBezTo>
                    <a:cubicBezTo>
                      <a:pt x="1336" y="395"/>
                      <a:pt x="1343" y="396"/>
                      <a:pt x="1351" y="396"/>
                    </a:cubicBezTo>
                    <a:cubicBezTo>
                      <a:pt x="1406" y="396"/>
                      <a:pt x="1464" y="369"/>
                      <a:pt x="1503" y="323"/>
                    </a:cubicBezTo>
                    <a:cubicBezTo>
                      <a:pt x="1574" y="237"/>
                      <a:pt x="1555" y="113"/>
                      <a:pt x="1478" y="44"/>
                    </a:cubicBezTo>
                    <a:cubicBezTo>
                      <a:pt x="1441" y="15"/>
                      <a:pt x="1398" y="1"/>
                      <a:pt x="1356" y="1"/>
                    </a:cubicBezTo>
                    <a:close/>
                    <a:moveTo>
                      <a:pt x="977" y="463"/>
                    </a:moveTo>
                    <a:cubicBezTo>
                      <a:pt x="919" y="463"/>
                      <a:pt x="862" y="488"/>
                      <a:pt x="821" y="533"/>
                    </a:cubicBezTo>
                    <a:cubicBezTo>
                      <a:pt x="751" y="621"/>
                      <a:pt x="768" y="743"/>
                      <a:pt x="848" y="814"/>
                    </a:cubicBezTo>
                    <a:cubicBezTo>
                      <a:pt x="882" y="839"/>
                      <a:pt x="917" y="856"/>
                      <a:pt x="953" y="856"/>
                    </a:cubicBezTo>
                    <a:cubicBezTo>
                      <a:pt x="962" y="857"/>
                      <a:pt x="970" y="858"/>
                      <a:pt x="979" y="858"/>
                    </a:cubicBezTo>
                    <a:cubicBezTo>
                      <a:pt x="1033" y="858"/>
                      <a:pt x="1089" y="832"/>
                      <a:pt x="1127" y="787"/>
                    </a:cubicBezTo>
                    <a:cubicBezTo>
                      <a:pt x="1196" y="698"/>
                      <a:pt x="1188" y="577"/>
                      <a:pt x="1102" y="507"/>
                    </a:cubicBezTo>
                    <a:cubicBezTo>
                      <a:pt x="1064" y="477"/>
                      <a:pt x="1021" y="463"/>
                      <a:pt x="977" y="463"/>
                    </a:cubicBezTo>
                    <a:close/>
                    <a:moveTo>
                      <a:pt x="594" y="923"/>
                    </a:moveTo>
                    <a:cubicBezTo>
                      <a:pt x="538" y="923"/>
                      <a:pt x="483" y="948"/>
                      <a:pt x="445" y="996"/>
                    </a:cubicBezTo>
                    <a:cubicBezTo>
                      <a:pt x="376" y="1085"/>
                      <a:pt x="393" y="1206"/>
                      <a:pt x="481" y="1276"/>
                    </a:cubicBezTo>
                    <a:cubicBezTo>
                      <a:pt x="506" y="1303"/>
                      <a:pt x="542" y="1311"/>
                      <a:pt x="577" y="1320"/>
                    </a:cubicBezTo>
                    <a:cubicBezTo>
                      <a:pt x="586" y="1321"/>
                      <a:pt x="595" y="1321"/>
                      <a:pt x="603" y="1321"/>
                    </a:cubicBezTo>
                    <a:cubicBezTo>
                      <a:pt x="662" y="1321"/>
                      <a:pt x="713" y="1296"/>
                      <a:pt x="751" y="1250"/>
                    </a:cubicBezTo>
                    <a:cubicBezTo>
                      <a:pt x="821" y="1162"/>
                      <a:pt x="812" y="1041"/>
                      <a:pt x="724" y="971"/>
                    </a:cubicBezTo>
                    <a:cubicBezTo>
                      <a:pt x="686" y="939"/>
                      <a:pt x="640" y="923"/>
                      <a:pt x="594" y="923"/>
                    </a:cubicBezTo>
                    <a:close/>
                    <a:moveTo>
                      <a:pt x="223" y="1387"/>
                    </a:moveTo>
                    <a:cubicBezTo>
                      <a:pt x="166" y="1387"/>
                      <a:pt x="108" y="1411"/>
                      <a:pt x="69" y="1460"/>
                    </a:cubicBezTo>
                    <a:cubicBezTo>
                      <a:pt x="0" y="1548"/>
                      <a:pt x="17" y="1670"/>
                      <a:pt x="105" y="1739"/>
                    </a:cubicBezTo>
                    <a:cubicBezTo>
                      <a:pt x="130" y="1767"/>
                      <a:pt x="166" y="1775"/>
                      <a:pt x="200" y="1783"/>
                    </a:cubicBezTo>
                    <a:cubicBezTo>
                      <a:pt x="209" y="1785"/>
                      <a:pt x="218" y="1785"/>
                      <a:pt x="226" y="1785"/>
                    </a:cubicBezTo>
                    <a:cubicBezTo>
                      <a:pt x="288" y="1785"/>
                      <a:pt x="346" y="1760"/>
                      <a:pt x="384" y="1714"/>
                    </a:cubicBezTo>
                    <a:cubicBezTo>
                      <a:pt x="445" y="1626"/>
                      <a:pt x="437" y="1504"/>
                      <a:pt x="349" y="1433"/>
                    </a:cubicBezTo>
                    <a:cubicBezTo>
                      <a:pt x="314" y="1402"/>
                      <a:pt x="269" y="1387"/>
                      <a:pt x="223" y="13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4"/>
              <p:cNvSpPr/>
              <p:nvPr/>
            </p:nvSpPr>
            <p:spPr>
              <a:xfrm>
                <a:off x="6970462" y="2671338"/>
                <a:ext cx="505456" cy="34780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348" extrusionOk="0">
                    <a:moveTo>
                      <a:pt x="228" y="0"/>
                    </a:moveTo>
                    <a:cubicBezTo>
                      <a:pt x="222" y="0"/>
                      <a:pt x="216" y="1"/>
                      <a:pt x="210" y="2"/>
                    </a:cubicBezTo>
                    <a:cubicBezTo>
                      <a:pt x="149" y="2"/>
                      <a:pt x="87" y="38"/>
                      <a:pt x="53" y="90"/>
                    </a:cubicBezTo>
                    <a:cubicBezTo>
                      <a:pt x="0" y="187"/>
                      <a:pt x="26" y="309"/>
                      <a:pt x="114" y="369"/>
                    </a:cubicBezTo>
                    <a:cubicBezTo>
                      <a:pt x="147" y="387"/>
                      <a:pt x="183" y="396"/>
                      <a:pt x="218" y="396"/>
                    </a:cubicBezTo>
                    <a:cubicBezTo>
                      <a:pt x="287" y="396"/>
                      <a:pt x="353" y="364"/>
                      <a:pt x="393" y="300"/>
                    </a:cubicBezTo>
                    <a:cubicBezTo>
                      <a:pt x="445" y="212"/>
                      <a:pt x="420" y="90"/>
                      <a:pt x="324" y="30"/>
                    </a:cubicBezTo>
                    <a:cubicBezTo>
                      <a:pt x="294" y="16"/>
                      <a:pt x="259" y="0"/>
                      <a:pt x="228" y="0"/>
                    </a:cubicBezTo>
                    <a:close/>
                    <a:moveTo>
                      <a:pt x="708" y="317"/>
                    </a:moveTo>
                    <a:cubicBezTo>
                      <a:pt x="647" y="328"/>
                      <a:pt x="594" y="353"/>
                      <a:pt x="559" y="414"/>
                    </a:cubicBezTo>
                    <a:cubicBezTo>
                      <a:pt x="498" y="502"/>
                      <a:pt x="525" y="623"/>
                      <a:pt x="622" y="684"/>
                    </a:cubicBezTo>
                    <a:cubicBezTo>
                      <a:pt x="652" y="703"/>
                      <a:pt x="686" y="711"/>
                      <a:pt x="721" y="711"/>
                    </a:cubicBezTo>
                    <a:cubicBezTo>
                      <a:pt x="787" y="711"/>
                      <a:pt x="853" y="681"/>
                      <a:pt x="892" y="623"/>
                    </a:cubicBezTo>
                    <a:cubicBezTo>
                      <a:pt x="953" y="527"/>
                      <a:pt x="926" y="405"/>
                      <a:pt x="832" y="344"/>
                    </a:cubicBezTo>
                    <a:cubicBezTo>
                      <a:pt x="796" y="328"/>
                      <a:pt x="752" y="317"/>
                      <a:pt x="708" y="317"/>
                    </a:cubicBezTo>
                    <a:close/>
                    <a:moveTo>
                      <a:pt x="1216" y="632"/>
                    </a:moveTo>
                    <a:cubicBezTo>
                      <a:pt x="1155" y="642"/>
                      <a:pt x="1094" y="667"/>
                      <a:pt x="1058" y="728"/>
                    </a:cubicBezTo>
                    <a:cubicBezTo>
                      <a:pt x="1006" y="816"/>
                      <a:pt x="1031" y="938"/>
                      <a:pt x="1119" y="999"/>
                    </a:cubicBezTo>
                    <a:cubicBezTo>
                      <a:pt x="1154" y="1022"/>
                      <a:pt x="1193" y="1033"/>
                      <a:pt x="1230" y="1033"/>
                    </a:cubicBezTo>
                    <a:cubicBezTo>
                      <a:pt x="1296" y="1033"/>
                      <a:pt x="1359" y="1000"/>
                      <a:pt x="1398" y="938"/>
                    </a:cubicBezTo>
                    <a:cubicBezTo>
                      <a:pt x="1451" y="842"/>
                      <a:pt x="1425" y="720"/>
                      <a:pt x="1337" y="667"/>
                    </a:cubicBezTo>
                    <a:cubicBezTo>
                      <a:pt x="1293" y="642"/>
                      <a:pt x="1251" y="632"/>
                      <a:pt x="1216" y="632"/>
                    </a:cubicBezTo>
                    <a:close/>
                    <a:moveTo>
                      <a:pt x="1713" y="947"/>
                    </a:moveTo>
                    <a:cubicBezTo>
                      <a:pt x="1652" y="957"/>
                      <a:pt x="1600" y="991"/>
                      <a:pt x="1566" y="1043"/>
                    </a:cubicBezTo>
                    <a:cubicBezTo>
                      <a:pt x="1503" y="1140"/>
                      <a:pt x="1530" y="1261"/>
                      <a:pt x="1627" y="1314"/>
                    </a:cubicBezTo>
                    <a:cubicBezTo>
                      <a:pt x="1662" y="1337"/>
                      <a:pt x="1701" y="1348"/>
                      <a:pt x="1738" y="1348"/>
                    </a:cubicBezTo>
                    <a:cubicBezTo>
                      <a:pt x="1803" y="1348"/>
                      <a:pt x="1864" y="1314"/>
                      <a:pt x="1898" y="1253"/>
                    </a:cubicBezTo>
                    <a:cubicBezTo>
                      <a:pt x="1959" y="1167"/>
                      <a:pt x="1933" y="1043"/>
                      <a:pt x="1837" y="982"/>
                    </a:cubicBezTo>
                    <a:cubicBezTo>
                      <a:pt x="1801" y="957"/>
                      <a:pt x="1757" y="947"/>
                      <a:pt x="1713" y="9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4"/>
              <p:cNvSpPr/>
              <p:nvPr/>
            </p:nvSpPr>
            <p:spPr>
              <a:xfrm>
                <a:off x="7121402" y="2428029"/>
                <a:ext cx="559640" cy="21931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850" extrusionOk="0">
                    <a:moveTo>
                      <a:pt x="236" y="1"/>
                    </a:moveTo>
                    <a:cubicBezTo>
                      <a:pt x="142" y="1"/>
                      <a:pt x="53" y="64"/>
                      <a:pt x="37" y="150"/>
                    </a:cubicBezTo>
                    <a:cubicBezTo>
                      <a:pt x="1" y="255"/>
                      <a:pt x="70" y="368"/>
                      <a:pt x="175" y="395"/>
                    </a:cubicBezTo>
                    <a:cubicBezTo>
                      <a:pt x="191" y="399"/>
                      <a:pt x="207" y="401"/>
                      <a:pt x="223" y="401"/>
                    </a:cubicBezTo>
                    <a:cubicBezTo>
                      <a:pt x="310" y="401"/>
                      <a:pt x="389" y="344"/>
                      <a:pt x="412" y="255"/>
                    </a:cubicBezTo>
                    <a:cubicBezTo>
                      <a:pt x="446" y="150"/>
                      <a:pt x="377" y="37"/>
                      <a:pt x="272" y="11"/>
                    </a:cubicBezTo>
                    <a:cubicBezTo>
                      <a:pt x="263" y="11"/>
                      <a:pt x="247" y="1"/>
                      <a:pt x="236" y="1"/>
                    </a:cubicBezTo>
                    <a:close/>
                    <a:moveTo>
                      <a:pt x="789" y="157"/>
                    </a:moveTo>
                    <a:cubicBezTo>
                      <a:pt x="708" y="157"/>
                      <a:pt x="629" y="216"/>
                      <a:pt x="603" y="299"/>
                    </a:cubicBezTo>
                    <a:cubicBezTo>
                      <a:pt x="578" y="412"/>
                      <a:pt x="639" y="517"/>
                      <a:pt x="752" y="544"/>
                    </a:cubicBezTo>
                    <a:cubicBezTo>
                      <a:pt x="768" y="548"/>
                      <a:pt x="784" y="550"/>
                      <a:pt x="800" y="550"/>
                    </a:cubicBezTo>
                    <a:cubicBezTo>
                      <a:pt x="887" y="550"/>
                      <a:pt x="966" y="493"/>
                      <a:pt x="989" y="404"/>
                    </a:cubicBezTo>
                    <a:cubicBezTo>
                      <a:pt x="1015" y="299"/>
                      <a:pt x="954" y="186"/>
                      <a:pt x="849" y="158"/>
                    </a:cubicBezTo>
                    <a:lnTo>
                      <a:pt x="805" y="158"/>
                    </a:lnTo>
                    <a:cubicBezTo>
                      <a:pt x="799" y="158"/>
                      <a:pt x="794" y="157"/>
                      <a:pt x="789" y="157"/>
                    </a:cubicBezTo>
                    <a:close/>
                    <a:moveTo>
                      <a:pt x="1366" y="306"/>
                    </a:moveTo>
                    <a:cubicBezTo>
                      <a:pt x="1285" y="306"/>
                      <a:pt x="1206" y="366"/>
                      <a:pt x="1180" y="456"/>
                    </a:cubicBezTo>
                    <a:cubicBezTo>
                      <a:pt x="1155" y="561"/>
                      <a:pt x="1216" y="666"/>
                      <a:pt x="1321" y="693"/>
                    </a:cubicBezTo>
                    <a:cubicBezTo>
                      <a:pt x="1338" y="697"/>
                      <a:pt x="1355" y="699"/>
                      <a:pt x="1372" y="699"/>
                    </a:cubicBezTo>
                    <a:cubicBezTo>
                      <a:pt x="1464" y="699"/>
                      <a:pt x="1543" y="642"/>
                      <a:pt x="1567" y="553"/>
                    </a:cubicBezTo>
                    <a:cubicBezTo>
                      <a:pt x="1592" y="448"/>
                      <a:pt x="1531" y="343"/>
                      <a:pt x="1426" y="307"/>
                    </a:cubicBezTo>
                    <a:lnTo>
                      <a:pt x="1382" y="307"/>
                    </a:lnTo>
                    <a:cubicBezTo>
                      <a:pt x="1377" y="307"/>
                      <a:pt x="1371" y="306"/>
                      <a:pt x="1366" y="306"/>
                    </a:cubicBezTo>
                    <a:close/>
                    <a:moveTo>
                      <a:pt x="1941" y="455"/>
                    </a:moveTo>
                    <a:cubicBezTo>
                      <a:pt x="1853" y="455"/>
                      <a:pt x="1783" y="515"/>
                      <a:pt x="1758" y="605"/>
                    </a:cubicBezTo>
                    <a:cubicBezTo>
                      <a:pt x="1732" y="710"/>
                      <a:pt x="1793" y="815"/>
                      <a:pt x="1898" y="840"/>
                    </a:cubicBezTo>
                    <a:cubicBezTo>
                      <a:pt x="1917" y="847"/>
                      <a:pt x="1936" y="850"/>
                      <a:pt x="1955" y="850"/>
                    </a:cubicBezTo>
                    <a:cubicBezTo>
                      <a:pt x="2041" y="850"/>
                      <a:pt x="2121" y="788"/>
                      <a:pt x="2144" y="702"/>
                    </a:cubicBezTo>
                    <a:cubicBezTo>
                      <a:pt x="2169" y="597"/>
                      <a:pt x="2108" y="492"/>
                      <a:pt x="2003" y="465"/>
                    </a:cubicBezTo>
                    <a:cubicBezTo>
                      <a:pt x="1986" y="456"/>
                      <a:pt x="1967" y="456"/>
                      <a:pt x="1959" y="456"/>
                    </a:cubicBezTo>
                    <a:cubicBezTo>
                      <a:pt x="1953" y="456"/>
                      <a:pt x="1947" y="455"/>
                      <a:pt x="1941" y="4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4"/>
              <p:cNvSpPr/>
              <p:nvPr/>
            </p:nvSpPr>
            <p:spPr>
              <a:xfrm>
                <a:off x="6792431" y="2890651"/>
                <a:ext cx="390122" cy="471914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829" extrusionOk="0">
                    <a:moveTo>
                      <a:pt x="232" y="0"/>
                    </a:moveTo>
                    <a:cubicBezTo>
                      <a:pt x="224" y="0"/>
                      <a:pt x="217" y="1"/>
                      <a:pt x="210" y="2"/>
                    </a:cubicBezTo>
                    <a:cubicBezTo>
                      <a:pt x="174" y="2"/>
                      <a:pt x="139" y="19"/>
                      <a:pt x="105" y="36"/>
                    </a:cubicBezTo>
                    <a:cubicBezTo>
                      <a:pt x="17" y="107"/>
                      <a:pt x="0" y="229"/>
                      <a:pt x="69" y="317"/>
                    </a:cubicBezTo>
                    <a:cubicBezTo>
                      <a:pt x="106" y="369"/>
                      <a:pt x="164" y="396"/>
                      <a:pt x="224" y="396"/>
                    </a:cubicBezTo>
                    <a:cubicBezTo>
                      <a:pt x="264" y="396"/>
                      <a:pt x="305" y="384"/>
                      <a:pt x="340" y="359"/>
                    </a:cubicBezTo>
                    <a:cubicBezTo>
                      <a:pt x="428" y="290"/>
                      <a:pt x="445" y="168"/>
                      <a:pt x="384" y="80"/>
                    </a:cubicBezTo>
                    <a:cubicBezTo>
                      <a:pt x="345" y="34"/>
                      <a:pt x="287" y="0"/>
                      <a:pt x="232" y="0"/>
                    </a:cubicBezTo>
                    <a:close/>
                    <a:moveTo>
                      <a:pt x="567" y="474"/>
                    </a:moveTo>
                    <a:cubicBezTo>
                      <a:pt x="525" y="483"/>
                      <a:pt x="489" y="491"/>
                      <a:pt x="462" y="516"/>
                    </a:cubicBezTo>
                    <a:cubicBezTo>
                      <a:pt x="376" y="579"/>
                      <a:pt x="357" y="709"/>
                      <a:pt x="420" y="798"/>
                    </a:cubicBezTo>
                    <a:cubicBezTo>
                      <a:pt x="460" y="848"/>
                      <a:pt x="518" y="875"/>
                      <a:pt x="577" y="875"/>
                    </a:cubicBezTo>
                    <a:cubicBezTo>
                      <a:pt x="619" y="875"/>
                      <a:pt x="662" y="861"/>
                      <a:pt x="699" y="831"/>
                    </a:cubicBezTo>
                    <a:cubicBezTo>
                      <a:pt x="787" y="770"/>
                      <a:pt x="804" y="649"/>
                      <a:pt x="735" y="560"/>
                    </a:cubicBezTo>
                    <a:cubicBezTo>
                      <a:pt x="699" y="500"/>
                      <a:pt x="630" y="474"/>
                      <a:pt x="567" y="474"/>
                    </a:cubicBezTo>
                    <a:close/>
                    <a:moveTo>
                      <a:pt x="938" y="954"/>
                    </a:moveTo>
                    <a:cubicBezTo>
                      <a:pt x="931" y="954"/>
                      <a:pt x="924" y="954"/>
                      <a:pt x="917" y="955"/>
                    </a:cubicBezTo>
                    <a:cubicBezTo>
                      <a:pt x="881" y="955"/>
                      <a:pt x="848" y="972"/>
                      <a:pt x="812" y="989"/>
                    </a:cubicBezTo>
                    <a:cubicBezTo>
                      <a:pt x="724" y="1060"/>
                      <a:pt x="707" y="1182"/>
                      <a:pt x="777" y="1270"/>
                    </a:cubicBezTo>
                    <a:cubicBezTo>
                      <a:pt x="815" y="1322"/>
                      <a:pt x="874" y="1349"/>
                      <a:pt x="935" y="1349"/>
                    </a:cubicBezTo>
                    <a:cubicBezTo>
                      <a:pt x="975" y="1349"/>
                      <a:pt x="1015" y="1338"/>
                      <a:pt x="1049" y="1314"/>
                    </a:cubicBezTo>
                    <a:cubicBezTo>
                      <a:pt x="1135" y="1242"/>
                      <a:pt x="1163" y="1121"/>
                      <a:pt x="1091" y="1033"/>
                    </a:cubicBezTo>
                    <a:cubicBezTo>
                      <a:pt x="1054" y="986"/>
                      <a:pt x="999" y="954"/>
                      <a:pt x="938" y="954"/>
                    </a:cubicBezTo>
                    <a:close/>
                    <a:moveTo>
                      <a:pt x="1276" y="1427"/>
                    </a:moveTo>
                    <a:cubicBezTo>
                      <a:pt x="1240" y="1436"/>
                      <a:pt x="1207" y="1444"/>
                      <a:pt x="1171" y="1471"/>
                    </a:cubicBezTo>
                    <a:cubicBezTo>
                      <a:pt x="1083" y="1532"/>
                      <a:pt x="1066" y="1662"/>
                      <a:pt x="1127" y="1750"/>
                    </a:cubicBezTo>
                    <a:cubicBezTo>
                      <a:pt x="1167" y="1802"/>
                      <a:pt x="1226" y="1829"/>
                      <a:pt x="1285" y="1829"/>
                    </a:cubicBezTo>
                    <a:cubicBezTo>
                      <a:pt x="1328" y="1829"/>
                      <a:pt x="1370" y="1815"/>
                      <a:pt x="1406" y="1786"/>
                    </a:cubicBezTo>
                    <a:cubicBezTo>
                      <a:pt x="1494" y="1723"/>
                      <a:pt x="1511" y="1601"/>
                      <a:pt x="1450" y="1513"/>
                    </a:cubicBezTo>
                    <a:cubicBezTo>
                      <a:pt x="1406" y="1452"/>
                      <a:pt x="1337" y="1427"/>
                      <a:pt x="1276" y="14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7" name="Google Shape;777;p34"/>
          <p:cNvGrpSpPr/>
          <p:nvPr/>
        </p:nvGrpSpPr>
        <p:grpSpPr>
          <a:xfrm flipH="1">
            <a:off x="7568148" y="2432919"/>
            <a:ext cx="1296173" cy="1762033"/>
            <a:chOff x="3841236" y="2462345"/>
            <a:chExt cx="1450832" cy="1972277"/>
          </a:xfrm>
        </p:grpSpPr>
        <p:grpSp>
          <p:nvGrpSpPr>
            <p:cNvPr id="778" name="Google Shape;778;p34"/>
            <p:cNvGrpSpPr/>
            <p:nvPr/>
          </p:nvGrpSpPr>
          <p:grpSpPr>
            <a:xfrm>
              <a:off x="3841236" y="2462345"/>
              <a:ext cx="261888" cy="997496"/>
              <a:chOff x="3841236" y="2462345"/>
              <a:chExt cx="261888" cy="997496"/>
            </a:xfrm>
          </p:grpSpPr>
          <p:sp>
            <p:nvSpPr>
              <p:cNvPr id="779" name="Google Shape;779;p34"/>
              <p:cNvSpPr/>
              <p:nvPr/>
            </p:nvSpPr>
            <p:spPr>
              <a:xfrm>
                <a:off x="3879165" y="3209042"/>
                <a:ext cx="196867" cy="13339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17" extrusionOk="0">
                    <a:moveTo>
                      <a:pt x="762" y="0"/>
                    </a:moveTo>
                    <a:lnTo>
                      <a:pt x="0" y="8"/>
                    </a:lnTo>
                    <a:lnTo>
                      <a:pt x="210" y="516"/>
                    </a:lnTo>
                    <a:lnTo>
                      <a:pt x="508" y="508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4"/>
              <p:cNvSpPr/>
              <p:nvPr/>
            </p:nvSpPr>
            <p:spPr>
              <a:xfrm>
                <a:off x="3868328" y="2487115"/>
                <a:ext cx="207704" cy="72425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2807" extrusionOk="0">
                    <a:moveTo>
                      <a:pt x="735" y="1"/>
                    </a:moveTo>
                    <a:lnTo>
                      <a:pt x="0" y="17"/>
                    </a:lnTo>
                    <a:lnTo>
                      <a:pt x="42" y="2806"/>
                    </a:lnTo>
                    <a:lnTo>
                      <a:pt x="804" y="2798"/>
                    </a:lnTo>
                    <a:lnTo>
                      <a:pt x="73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4"/>
              <p:cNvSpPr/>
              <p:nvPr/>
            </p:nvSpPr>
            <p:spPr>
              <a:xfrm>
                <a:off x="3938251" y="3315086"/>
                <a:ext cx="74309" cy="5005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94" extrusionOk="0">
                    <a:moveTo>
                      <a:pt x="0" y="0"/>
                    </a:moveTo>
                    <a:lnTo>
                      <a:pt x="9" y="193"/>
                    </a:lnTo>
                    <a:lnTo>
                      <a:pt x="288" y="193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4"/>
              <p:cNvSpPr/>
              <p:nvPr/>
            </p:nvSpPr>
            <p:spPr>
              <a:xfrm>
                <a:off x="3874779" y="3190981"/>
                <a:ext cx="187579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11" extrusionOk="0">
                    <a:moveTo>
                      <a:pt x="727" y="1"/>
                    </a:moveTo>
                    <a:lnTo>
                      <a:pt x="1" y="18"/>
                    </a:lnTo>
                    <a:lnTo>
                      <a:pt x="9" y="211"/>
                    </a:lnTo>
                    <a:lnTo>
                      <a:pt x="727" y="192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4"/>
              <p:cNvSpPr/>
              <p:nvPr/>
            </p:nvSpPr>
            <p:spPr>
              <a:xfrm>
                <a:off x="3841236" y="2462345"/>
                <a:ext cx="261888" cy="997496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3866" extrusionOk="0">
                    <a:moveTo>
                      <a:pt x="769" y="193"/>
                    </a:moveTo>
                    <a:lnTo>
                      <a:pt x="821" y="2902"/>
                    </a:lnTo>
                    <a:lnTo>
                      <a:pt x="534" y="3454"/>
                    </a:lnTo>
                    <a:lnTo>
                      <a:pt x="244" y="2911"/>
                    </a:lnTo>
                    <a:lnTo>
                      <a:pt x="191" y="202"/>
                    </a:lnTo>
                    <a:lnTo>
                      <a:pt x="769" y="193"/>
                    </a:lnTo>
                    <a:close/>
                    <a:moveTo>
                      <a:pt x="962" y="0"/>
                    </a:moveTo>
                    <a:lnTo>
                      <a:pt x="0" y="17"/>
                    </a:lnTo>
                    <a:lnTo>
                      <a:pt x="61" y="2955"/>
                    </a:lnTo>
                    <a:lnTo>
                      <a:pt x="534" y="3866"/>
                    </a:lnTo>
                    <a:lnTo>
                      <a:pt x="1014" y="2947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4"/>
              <p:cNvSpPr/>
              <p:nvPr/>
            </p:nvSpPr>
            <p:spPr>
              <a:xfrm>
                <a:off x="3852073" y="2584129"/>
                <a:ext cx="226023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876" h="211" extrusionOk="0">
                    <a:moveTo>
                      <a:pt x="876" y="0"/>
                    </a:moveTo>
                    <a:lnTo>
                      <a:pt x="0" y="17"/>
                    </a:lnTo>
                    <a:lnTo>
                      <a:pt x="0" y="210"/>
                    </a:lnTo>
                    <a:lnTo>
                      <a:pt x="876" y="193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5" name="Google Shape;785;p34"/>
            <p:cNvSpPr/>
            <p:nvPr/>
          </p:nvSpPr>
          <p:spPr>
            <a:xfrm>
              <a:off x="3942379" y="3533884"/>
              <a:ext cx="1349690" cy="900739"/>
            </a:xfrm>
            <a:custGeom>
              <a:avLst/>
              <a:gdLst/>
              <a:ahLst/>
              <a:cxnLst/>
              <a:rect l="l" t="t" r="r" b="b"/>
              <a:pathLst>
                <a:path w="5231" h="3491" extrusionOk="0">
                  <a:moveTo>
                    <a:pt x="3237" y="1497"/>
                  </a:moveTo>
                  <a:cubicBezTo>
                    <a:pt x="3245" y="1505"/>
                    <a:pt x="3254" y="1513"/>
                    <a:pt x="3262" y="1530"/>
                  </a:cubicBezTo>
                  <a:cubicBezTo>
                    <a:pt x="3350" y="1627"/>
                    <a:pt x="3438" y="1748"/>
                    <a:pt x="3464" y="1872"/>
                  </a:cubicBezTo>
                  <a:cubicBezTo>
                    <a:pt x="3480" y="1969"/>
                    <a:pt x="3438" y="2090"/>
                    <a:pt x="3350" y="2126"/>
                  </a:cubicBezTo>
                  <a:cubicBezTo>
                    <a:pt x="3342" y="2126"/>
                    <a:pt x="3323" y="2135"/>
                    <a:pt x="3315" y="2135"/>
                  </a:cubicBezTo>
                  <a:cubicBezTo>
                    <a:pt x="3281" y="2135"/>
                    <a:pt x="3254" y="2116"/>
                    <a:pt x="3237" y="2107"/>
                  </a:cubicBezTo>
                  <a:cubicBezTo>
                    <a:pt x="3176" y="2082"/>
                    <a:pt x="3124" y="2021"/>
                    <a:pt x="3105" y="1950"/>
                  </a:cubicBezTo>
                  <a:cubicBezTo>
                    <a:pt x="3080" y="1837"/>
                    <a:pt x="3113" y="1696"/>
                    <a:pt x="3210" y="1539"/>
                  </a:cubicBezTo>
                  <a:cubicBezTo>
                    <a:pt x="3218" y="1522"/>
                    <a:pt x="3229" y="1505"/>
                    <a:pt x="3237" y="1497"/>
                  </a:cubicBezTo>
                  <a:close/>
                  <a:moveTo>
                    <a:pt x="1" y="0"/>
                  </a:moveTo>
                  <a:lnTo>
                    <a:pt x="1" y="2789"/>
                  </a:lnTo>
                  <a:cubicBezTo>
                    <a:pt x="1" y="3087"/>
                    <a:pt x="106" y="3253"/>
                    <a:pt x="194" y="3341"/>
                  </a:cubicBezTo>
                  <a:cubicBezTo>
                    <a:pt x="291" y="3438"/>
                    <a:pt x="421" y="3490"/>
                    <a:pt x="561" y="3490"/>
                  </a:cubicBezTo>
                  <a:cubicBezTo>
                    <a:pt x="780" y="3480"/>
                    <a:pt x="937" y="3306"/>
                    <a:pt x="998" y="3140"/>
                  </a:cubicBezTo>
                  <a:cubicBezTo>
                    <a:pt x="1050" y="2999"/>
                    <a:pt x="1050" y="2861"/>
                    <a:pt x="1042" y="2720"/>
                  </a:cubicBezTo>
                  <a:lnTo>
                    <a:pt x="1042" y="2640"/>
                  </a:lnTo>
                  <a:lnTo>
                    <a:pt x="1042" y="1522"/>
                  </a:lnTo>
                  <a:lnTo>
                    <a:pt x="1042" y="1469"/>
                  </a:lnTo>
                  <a:cubicBezTo>
                    <a:pt x="1042" y="1348"/>
                    <a:pt x="1033" y="1058"/>
                    <a:pt x="1138" y="945"/>
                  </a:cubicBezTo>
                  <a:cubicBezTo>
                    <a:pt x="1164" y="919"/>
                    <a:pt x="1199" y="901"/>
                    <a:pt x="1252" y="901"/>
                  </a:cubicBezTo>
                  <a:cubicBezTo>
                    <a:pt x="1462" y="901"/>
                    <a:pt x="1514" y="1014"/>
                    <a:pt x="1550" y="1276"/>
                  </a:cubicBezTo>
                  <a:cubicBezTo>
                    <a:pt x="1567" y="1434"/>
                    <a:pt x="1575" y="1583"/>
                    <a:pt x="1575" y="1740"/>
                  </a:cubicBezTo>
                  <a:lnTo>
                    <a:pt x="1575" y="1925"/>
                  </a:lnTo>
                  <a:cubicBezTo>
                    <a:pt x="1583" y="2151"/>
                    <a:pt x="1741" y="2300"/>
                    <a:pt x="1898" y="2353"/>
                  </a:cubicBezTo>
                  <a:cubicBezTo>
                    <a:pt x="1939" y="2365"/>
                    <a:pt x="1981" y="2371"/>
                    <a:pt x="2021" y="2371"/>
                  </a:cubicBezTo>
                  <a:cubicBezTo>
                    <a:pt x="2125" y="2371"/>
                    <a:pt x="2221" y="2330"/>
                    <a:pt x="2284" y="2248"/>
                  </a:cubicBezTo>
                  <a:cubicBezTo>
                    <a:pt x="2423" y="2063"/>
                    <a:pt x="2406" y="1853"/>
                    <a:pt x="2389" y="1662"/>
                  </a:cubicBezTo>
                  <a:cubicBezTo>
                    <a:pt x="2389" y="1539"/>
                    <a:pt x="2379" y="1425"/>
                    <a:pt x="2406" y="1329"/>
                  </a:cubicBezTo>
                  <a:cubicBezTo>
                    <a:pt x="2447" y="1214"/>
                    <a:pt x="2578" y="1157"/>
                    <a:pt x="2704" y="1157"/>
                  </a:cubicBezTo>
                  <a:cubicBezTo>
                    <a:pt x="2740" y="1157"/>
                    <a:pt x="2776" y="1162"/>
                    <a:pt x="2809" y="1171"/>
                  </a:cubicBezTo>
                  <a:cubicBezTo>
                    <a:pt x="2903" y="1199"/>
                    <a:pt x="2991" y="1251"/>
                    <a:pt x="3071" y="1320"/>
                  </a:cubicBezTo>
                  <a:cubicBezTo>
                    <a:pt x="3052" y="1356"/>
                    <a:pt x="3036" y="1381"/>
                    <a:pt x="3008" y="1417"/>
                  </a:cubicBezTo>
                  <a:cubicBezTo>
                    <a:pt x="2887" y="1635"/>
                    <a:pt x="2842" y="1828"/>
                    <a:pt x="2887" y="2011"/>
                  </a:cubicBezTo>
                  <a:cubicBezTo>
                    <a:pt x="2922" y="2135"/>
                    <a:pt x="3008" y="2248"/>
                    <a:pt x="3124" y="2309"/>
                  </a:cubicBezTo>
                  <a:cubicBezTo>
                    <a:pt x="3187" y="2340"/>
                    <a:pt x="3250" y="2356"/>
                    <a:pt x="3311" y="2356"/>
                  </a:cubicBezTo>
                  <a:cubicBezTo>
                    <a:pt x="3352" y="2356"/>
                    <a:pt x="3391" y="2349"/>
                    <a:pt x="3428" y="2336"/>
                  </a:cubicBezTo>
                  <a:cubicBezTo>
                    <a:pt x="3638" y="2265"/>
                    <a:pt x="3718" y="2021"/>
                    <a:pt x="3682" y="1828"/>
                  </a:cubicBezTo>
                  <a:cubicBezTo>
                    <a:pt x="3657" y="1654"/>
                    <a:pt x="3543" y="1505"/>
                    <a:pt x="3438" y="1381"/>
                  </a:cubicBezTo>
                  <a:cubicBezTo>
                    <a:pt x="3420" y="1356"/>
                    <a:pt x="3403" y="1329"/>
                    <a:pt x="3376" y="1312"/>
                  </a:cubicBezTo>
                  <a:cubicBezTo>
                    <a:pt x="3499" y="1190"/>
                    <a:pt x="3629" y="1146"/>
                    <a:pt x="3867" y="1138"/>
                  </a:cubicBezTo>
                  <a:cubicBezTo>
                    <a:pt x="4009" y="1131"/>
                    <a:pt x="4194" y="1129"/>
                    <a:pt x="4377" y="1129"/>
                  </a:cubicBezTo>
                  <a:cubicBezTo>
                    <a:pt x="4742" y="1129"/>
                    <a:pt x="5101" y="1138"/>
                    <a:pt x="5107" y="1138"/>
                  </a:cubicBezTo>
                  <a:lnTo>
                    <a:pt x="5222" y="1138"/>
                  </a:lnTo>
                  <a:lnTo>
                    <a:pt x="5231" y="909"/>
                  </a:lnTo>
                  <a:lnTo>
                    <a:pt x="5117" y="909"/>
                  </a:lnTo>
                  <a:cubicBezTo>
                    <a:pt x="5074" y="904"/>
                    <a:pt x="4780" y="896"/>
                    <a:pt x="4457" y="896"/>
                  </a:cubicBezTo>
                  <a:cubicBezTo>
                    <a:pt x="4249" y="896"/>
                    <a:pt x="4029" y="899"/>
                    <a:pt x="3858" y="909"/>
                  </a:cubicBezTo>
                  <a:cubicBezTo>
                    <a:pt x="3569" y="919"/>
                    <a:pt x="3376" y="980"/>
                    <a:pt x="3218" y="1146"/>
                  </a:cubicBezTo>
                  <a:cubicBezTo>
                    <a:pt x="3113" y="1058"/>
                    <a:pt x="3008" y="989"/>
                    <a:pt x="2878" y="953"/>
                  </a:cubicBezTo>
                  <a:cubicBezTo>
                    <a:pt x="2822" y="936"/>
                    <a:pt x="2763" y="928"/>
                    <a:pt x="2704" y="928"/>
                  </a:cubicBezTo>
                  <a:cubicBezTo>
                    <a:pt x="2485" y="928"/>
                    <a:pt x="2265" y="1040"/>
                    <a:pt x="2196" y="1259"/>
                  </a:cubicBezTo>
                  <a:cubicBezTo>
                    <a:pt x="2144" y="1392"/>
                    <a:pt x="2152" y="1539"/>
                    <a:pt x="2160" y="1679"/>
                  </a:cubicBezTo>
                  <a:cubicBezTo>
                    <a:pt x="2179" y="1845"/>
                    <a:pt x="2188" y="1994"/>
                    <a:pt x="2100" y="2107"/>
                  </a:cubicBezTo>
                  <a:cubicBezTo>
                    <a:pt x="2078" y="2134"/>
                    <a:pt x="2045" y="2141"/>
                    <a:pt x="2016" y="2141"/>
                  </a:cubicBezTo>
                  <a:cubicBezTo>
                    <a:pt x="1997" y="2141"/>
                    <a:pt x="1980" y="2138"/>
                    <a:pt x="1969" y="2135"/>
                  </a:cubicBezTo>
                  <a:cubicBezTo>
                    <a:pt x="1890" y="2107"/>
                    <a:pt x="1812" y="2030"/>
                    <a:pt x="1802" y="1916"/>
                  </a:cubicBezTo>
                  <a:lnTo>
                    <a:pt x="1802" y="1732"/>
                  </a:lnTo>
                  <a:cubicBezTo>
                    <a:pt x="1802" y="1566"/>
                    <a:pt x="1793" y="1417"/>
                    <a:pt x="1776" y="1243"/>
                  </a:cubicBezTo>
                  <a:cubicBezTo>
                    <a:pt x="1749" y="1058"/>
                    <a:pt x="1697" y="674"/>
                    <a:pt x="1252" y="674"/>
                  </a:cubicBezTo>
                  <a:cubicBezTo>
                    <a:pt x="1138" y="674"/>
                    <a:pt x="1050" y="718"/>
                    <a:pt x="981" y="787"/>
                  </a:cubicBezTo>
                  <a:cubicBezTo>
                    <a:pt x="805" y="961"/>
                    <a:pt x="815" y="1295"/>
                    <a:pt x="815" y="1478"/>
                  </a:cubicBezTo>
                  <a:lnTo>
                    <a:pt x="815" y="1522"/>
                  </a:lnTo>
                  <a:lnTo>
                    <a:pt x="815" y="2640"/>
                  </a:lnTo>
                  <a:lnTo>
                    <a:pt x="815" y="2728"/>
                  </a:lnTo>
                  <a:cubicBezTo>
                    <a:pt x="824" y="2850"/>
                    <a:pt x="824" y="2966"/>
                    <a:pt x="788" y="3060"/>
                  </a:cubicBezTo>
                  <a:cubicBezTo>
                    <a:pt x="752" y="3157"/>
                    <a:pt x="658" y="3262"/>
                    <a:pt x="553" y="3262"/>
                  </a:cubicBezTo>
                  <a:cubicBezTo>
                    <a:pt x="509" y="3262"/>
                    <a:pt x="421" y="3253"/>
                    <a:pt x="351" y="3175"/>
                  </a:cubicBezTo>
                  <a:cubicBezTo>
                    <a:pt x="272" y="3096"/>
                    <a:pt x="228" y="2966"/>
                    <a:pt x="228" y="2789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4"/>
          <p:cNvGrpSpPr/>
          <p:nvPr/>
        </p:nvGrpSpPr>
        <p:grpSpPr>
          <a:xfrm>
            <a:off x="5557501" y="278401"/>
            <a:ext cx="1188861" cy="547513"/>
            <a:chOff x="5309609" y="708872"/>
            <a:chExt cx="1108185" cy="510359"/>
          </a:xfrm>
        </p:grpSpPr>
        <p:sp>
          <p:nvSpPr>
            <p:cNvPr id="787" name="Google Shape;787;p34"/>
            <p:cNvSpPr/>
            <p:nvPr/>
          </p:nvSpPr>
          <p:spPr>
            <a:xfrm>
              <a:off x="5377468" y="733899"/>
              <a:ext cx="959051" cy="440436"/>
            </a:xfrm>
            <a:custGeom>
              <a:avLst/>
              <a:gdLst/>
              <a:ahLst/>
              <a:cxnLst/>
              <a:rect l="l" t="t" r="r" b="b"/>
              <a:pathLst>
                <a:path w="3717" h="1707" extrusionOk="0">
                  <a:moveTo>
                    <a:pt x="3717" y="0"/>
                  </a:moveTo>
                  <a:lnTo>
                    <a:pt x="0" y="19"/>
                  </a:lnTo>
                  <a:lnTo>
                    <a:pt x="1864" y="1530"/>
                  </a:lnTo>
                  <a:lnTo>
                    <a:pt x="2240" y="1320"/>
                  </a:lnTo>
                  <a:lnTo>
                    <a:pt x="3165" y="1706"/>
                  </a:lnTo>
                  <a:lnTo>
                    <a:pt x="3262" y="569"/>
                  </a:lnTo>
                  <a:lnTo>
                    <a:pt x="3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6047795" y="1009460"/>
              <a:ext cx="159971" cy="155585"/>
            </a:xfrm>
            <a:custGeom>
              <a:avLst/>
              <a:gdLst/>
              <a:ahLst/>
              <a:cxnLst/>
              <a:rect l="l" t="t" r="r" b="b"/>
              <a:pathLst>
                <a:path w="620" h="603" extrusionOk="0">
                  <a:moveTo>
                    <a:pt x="620" y="0"/>
                  </a:moveTo>
                  <a:lnTo>
                    <a:pt x="586" y="462"/>
                  </a:lnTo>
                  <a:lnTo>
                    <a:pt x="603" y="445"/>
                  </a:lnTo>
                  <a:lnTo>
                    <a:pt x="620" y="0"/>
                  </a:lnTo>
                  <a:close/>
                  <a:moveTo>
                    <a:pt x="0" y="401"/>
                  </a:moveTo>
                  <a:lnTo>
                    <a:pt x="376" y="603"/>
                  </a:lnTo>
                  <a:lnTo>
                    <a:pt x="410" y="567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5790552" y="819819"/>
              <a:ext cx="422117" cy="336197"/>
            </a:xfrm>
            <a:custGeom>
              <a:avLst/>
              <a:gdLst/>
              <a:ahLst/>
              <a:cxnLst/>
              <a:rect l="l" t="t" r="r" b="b"/>
              <a:pathLst>
                <a:path w="1636" h="1303" extrusionOk="0">
                  <a:moveTo>
                    <a:pt x="87" y="1"/>
                  </a:moveTo>
                  <a:lnTo>
                    <a:pt x="1" y="123"/>
                  </a:lnTo>
                  <a:lnTo>
                    <a:pt x="1277" y="437"/>
                  </a:lnTo>
                  <a:lnTo>
                    <a:pt x="655" y="954"/>
                  </a:lnTo>
                  <a:lnTo>
                    <a:pt x="997" y="1136"/>
                  </a:lnTo>
                  <a:lnTo>
                    <a:pt x="1407" y="1302"/>
                  </a:lnTo>
                  <a:lnTo>
                    <a:pt x="1583" y="1197"/>
                  </a:lnTo>
                  <a:lnTo>
                    <a:pt x="1617" y="735"/>
                  </a:lnTo>
                  <a:lnTo>
                    <a:pt x="1635" y="228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5375145" y="711710"/>
              <a:ext cx="841911" cy="189643"/>
            </a:xfrm>
            <a:custGeom>
              <a:avLst/>
              <a:gdLst/>
              <a:ahLst/>
              <a:cxnLst/>
              <a:rect l="l" t="t" r="r" b="b"/>
              <a:pathLst>
                <a:path w="3263" h="735" extrusionOk="0">
                  <a:moveTo>
                    <a:pt x="37" y="0"/>
                  </a:moveTo>
                  <a:lnTo>
                    <a:pt x="1" y="191"/>
                  </a:lnTo>
                  <a:lnTo>
                    <a:pt x="3237" y="735"/>
                  </a:lnTo>
                  <a:lnTo>
                    <a:pt x="3262" y="55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5309609" y="708872"/>
              <a:ext cx="1108185" cy="510359"/>
            </a:xfrm>
            <a:custGeom>
              <a:avLst/>
              <a:gdLst/>
              <a:ahLst/>
              <a:cxnLst/>
              <a:rect l="l" t="t" r="r" b="b"/>
              <a:pathLst>
                <a:path w="4295" h="1978" extrusionOk="0">
                  <a:moveTo>
                    <a:pt x="3831" y="194"/>
                  </a:moveTo>
                  <a:lnTo>
                    <a:pt x="3411" y="614"/>
                  </a:lnTo>
                  <a:lnTo>
                    <a:pt x="3376" y="1690"/>
                  </a:lnTo>
                  <a:lnTo>
                    <a:pt x="2685" y="1365"/>
                  </a:lnTo>
                  <a:lnTo>
                    <a:pt x="3201" y="937"/>
                  </a:lnTo>
                  <a:lnTo>
                    <a:pt x="3080" y="788"/>
                  </a:lnTo>
                  <a:lnTo>
                    <a:pt x="2188" y="1533"/>
                  </a:lnTo>
                  <a:lnTo>
                    <a:pt x="534" y="202"/>
                  </a:lnTo>
                  <a:lnTo>
                    <a:pt x="3831" y="194"/>
                  </a:lnTo>
                  <a:close/>
                  <a:moveTo>
                    <a:pt x="4295" y="1"/>
                  </a:moveTo>
                  <a:lnTo>
                    <a:pt x="1" y="11"/>
                  </a:lnTo>
                  <a:lnTo>
                    <a:pt x="2196" y="1785"/>
                  </a:lnTo>
                  <a:lnTo>
                    <a:pt x="2519" y="1505"/>
                  </a:lnTo>
                  <a:lnTo>
                    <a:pt x="3560" y="1978"/>
                  </a:lnTo>
                  <a:lnTo>
                    <a:pt x="3596" y="693"/>
                  </a:lnTo>
                  <a:lnTo>
                    <a:pt x="42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5400173" y="720225"/>
              <a:ext cx="825914" cy="465464"/>
            </a:xfrm>
            <a:custGeom>
              <a:avLst/>
              <a:gdLst/>
              <a:ahLst/>
              <a:cxnLst/>
              <a:rect l="l" t="t" r="r" b="b"/>
              <a:pathLst>
                <a:path w="3201" h="1804" extrusionOk="0">
                  <a:moveTo>
                    <a:pt x="45" y="1"/>
                  </a:moveTo>
                  <a:lnTo>
                    <a:pt x="0" y="185"/>
                  </a:lnTo>
                  <a:lnTo>
                    <a:pt x="2710" y="901"/>
                  </a:lnTo>
                  <a:lnTo>
                    <a:pt x="3025" y="1803"/>
                  </a:lnTo>
                  <a:lnTo>
                    <a:pt x="3201" y="1741"/>
                  </a:lnTo>
                  <a:lnTo>
                    <a:pt x="2859" y="74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3" name="Google Shape;793;p34"/>
          <p:cNvSpPr/>
          <p:nvPr/>
        </p:nvSpPr>
        <p:spPr>
          <a:xfrm>
            <a:off x="6796421" y="3425889"/>
            <a:ext cx="495756" cy="436108"/>
          </a:xfrm>
          <a:custGeom>
            <a:avLst/>
            <a:gdLst/>
            <a:ahLst/>
            <a:cxnLst/>
            <a:rect l="l" t="t" r="r" b="b"/>
            <a:pathLst>
              <a:path w="2544" h="2238" extrusionOk="0">
                <a:moveTo>
                  <a:pt x="630" y="0"/>
                </a:moveTo>
                <a:cubicBezTo>
                  <a:pt x="280" y="0"/>
                  <a:pt x="0" y="280"/>
                  <a:pt x="0" y="638"/>
                </a:cubicBezTo>
                <a:cubicBezTo>
                  <a:pt x="0" y="777"/>
                  <a:pt x="45" y="917"/>
                  <a:pt x="122" y="1022"/>
                </a:cubicBezTo>
                <a:cubicBezTo>
                  <a:pt x="246" y="1171"/>
                  <a:pt x="1268" y="2238"/>
                  <a:pt x="1268" y="2238"/>
                </a:cubicBezTo>
                <a:cubicBezTo>
                  <a:pt x="1268" y="2238"/>
                  <a:pt x="2301" y="1171"/>
                  <a:pt x="2414" y="1022"/>
                </a:cubicBezTo>
                <a:cubicBezTo>
                  <a:pt x="2492" y="917"/>
                  <a:pt x="2544" y="777"/>
                  <a:pt x="2544" y="638"/>
                </a:cubicBezTo>
                <a:cubicBezTo>
                  <a:pt x="2544" y="280"/>
                  <a:pt x="2256" y="0"/>
                  <a:pt x="1906" y="0"/>
                </a:cubicBezTo>
                <a:cubicBezTo>
                  <a:pt x="1558" y="0"/>
                  <a:pt x="1268" y="280"/>
                  <a:pt x="1268" y="638"/>
                </a:cubicBezTo>
                <a:cubicBezTo>
                  <a:pt x="1268" y="280"/>
                  <a:pt x="989" y="0"/>
                  <a:pt x="6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34"/>
          <p:cNvSpPr/>
          <p:nvPr/>
        </p:nvSpPr>
        <p:spPr>
          <a:xfrm>
            <a:off x="8040325" y="1885429"/>
            <a:ext cx="436113" cy="436113"/>
          </a:xfrm>
          <a:custGeom>
            <a:avLst/>
            <a:gdLst/>
            <a:ahLst/>
            <a:cxnLst/>
            <a:rect l="l" t="t" r="r" b="b"/>
            <a:pathLst>
              <a:path w="3674" h="3674" extrusionOk="0">
                <a:moveTo>
                  <a:pt x="1845" y="1160"/>
                </a:moveTo>
                <a:cubicBezTo>
                  <a:pt x="1921" y="1160"/>
                  <a:pt x="1998" y="1173"/>
                  <a:pt x="2074" y="1199"/>
                </a:cubicBezTo>
                <a:cubicBezTo>
                  <a:pt x="2450" y="1323"/>
                  <a:pt x="2660" y="1724"/>
                  <a:pt x="2536" y="2099"/>
                </a:cubicBezTo>
                <a:cubicBezTo>
                  <a:pt x="2432" y="2400"/>
                  <a:pt x="2156" y="2595"/>
                  <a:pt x="1858" y="2595"/>
                </a:cubicBezTo>
                <a:cubicBezTo>
                  <a:pt x="1781" y="2595"/>
                  <a:pt x="1704" y="2582"/>
                  <a:pt x="1627" y="2555"/>
                </a:cubicBezTo>
                <a:cubicBezTo>
                  <a:pt x="1251" y="2433"/>
                  <a:pt x="1050" y="2030"/>
                  <a:pt x="1172" y="1655"/>
                </a:cubicBezTo>
                <a:cubicBezTo>
                  <a:pt x="1270" y="1355"/>
                  <a:pt x="1546" y="1160"/>
                  <a:pt x="1845" y="1160"/>
                </a:cubicBezTo>
                <a:close/>
                <a:moveTo>
                  <a:pt x="2168" y="1"/>
                </a:moveTo>
                <a:lnTo>
                  <a:pt x="1906" y="395"/>
                </a:lnTo>
                <a:cubicBezTo>
                  <a:pt x="1888" y="394"/>
                  <a:pt x="1869" y="393"/>
                  <a:pt x="1850" y="393"/>
                </a:cubicBezTo>
                <a:cubicBezTo>
                  <a:pt x="1762" y="393"/>
                  <a:pt x="1671" y="409"/>
                  <a:pt x="1591" y="431"/>
                </a:cubicBezTo>
                <a:lnTo>
                  <a:pt x="1287" y="106"/>
                </a:lnTo>
                <a:lnTo>
                  <a:pt x="771" y="368"/>
                </a:lnTo>
                <a:lnTo>
                  <a:pt x="848" y="807"/>
                </a:lnTo>
                <a:cubicBezTo>
                  <a:pt x="779" y="876"/>
                  <a:pt x="699" y="956"/>
                  <a:pt x="639" y="1042"/>
                </a:cubicBezTo>
                <a:lnTo>
                  <a:pt x="185" y="1025"/>
                </a:lnTo>
                <a:lnTo>
                  <a:pt x="1" y="1575"/>
                </a:lnTo>
                <a:lnTo>
                  <a:pt x="376" y="1829"/>
                </a:lnTo>
                <a:cubicBezTo>
                  <a:pt x="376" y="1934"/>
                  <a:pt x="385" y="2039"/>
                  <a:pt x="403" y="2143"/>
                </a:cubicBezTo>
                <a:lnTo>
                  <a:pt x="80" y="2450"/>
                </a:lnTo>
                <a:lnTo>
                  <a:pt x="343" y="2958"/>
                </a:lnTo>
                <a:lnTo>
                  <a:pt x="779" y="2878"/>
                </a:lnTo>
                <a:cubicBezTo>
                  <a:pt x="848" y="2958"/>
                  <a:pt x="937" y="3010"/>
                  <a:pt x="1025" y="3071"/>
                </a:cubicBezTo>
                <a:lnTo>
                  <a:pt x="1014" y="3499"/>
                </a:lnTo>
                <a:lnTo>
                  <a:pt x="1566" y="3673"/>
                </a:lnTo>
                <a:lnTo>
                  <a:pt x="1812" y="3325"/>
                </a:lnTo>
                <a:cubicBezTo>
                  <a:pt x="1852" y="3325"/>
                  <a:pt x="1892" y="3326"/>
                  <a:pt x="1932" y="3326"/>
                </a:cubicBezTo>
                <a:cubicBezTo>
                  <a:pt x="1997" y="3326"/>
                  <a:pt x="2061" y="3323"/>
                  <a:pt x="2126" y="3306"/>
                </a:cubicBezTo>
                <a:lnTo>
                  <a:pt x="2422" y="3640"/>
                </a:lnTo>
                <a:lnTo>
                  <a:pt x="2939" y="3386"/>
                </a:lnTo>
                <a:lnTo>
                  <a:pt x="2850" y="2949"/>
                </a:lnTo>
                <a:cubicBezTo>
                  <a:pt x="2930" y="2878"/>
                  <a:pt x="2991" y="2792"/>
                  <a:pt x="3052" y="2704"/>
                </a:cubicBezTo>
                <a:lnTo>
                  <a:pt x="3491" y="2721"/>
                </a:lnTo>
                <a:lnTo>
                  <a:pt x="3673" y="2171"/>
                </a:lnTo>
                <a:lnTo>
                  <a:pt x="3306" y="1925"/>
                </a:lnTo>
                <a:cubicBezTo>
                  <a:pt x="3314" y="1820"/>
                  <a:pt x="3306" y="1715"/>
                  <a:pt x="3289" y="1610"/>
                </a:cubicBezTo>
                <a:lnTo>
                  <a:pt x="3621" y="1304"/>
                </a:lnTo>
                <a:lnTo>
                  <a:pt x="3358" y="798"/>
                </a:lnTo>
                <a:lnTo>
                  <a:pt x="2922" y="876"/>
                </a:lnTo>
                <a:cubicBezTo>
                  <a:pt x="2850" y="798"/>
                  <a:pt x="2781" y="710"/>
                  <a:pt x="2685" y="649"/>
                </a:cubicBezTo>
                <a:lnTo>
                  <a:pt x="2712" y="185"/>
                </a:lnTo>
                <a:lnTo>
                  <a:pt x="21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5" name="Google Shape;795;p34"/>
          <p:cNvGrpSpPr/>
          <p:nvPr/>
        </p:nvGrpSpPr>
        <p:grpSpPr>
          <a:xfrm>
            <a:off x="5643580" y="849207"/>
            <a:ext cx="133260" cy="129152"/>
            <a:chOff x="3739723" y="2282290"/>
            <a:chExt cx="690824" cy="669530"/>
          </a:xfrm>
        </p:grpSpPr>
        <p:sp>
          <p:nvSpPr>
            <p:cNvPr id="796" name="Google Shape;796;p34"/>
            <p:cNvSpPr/>
            <p:nvPr/>
          </p:nvSpPr>
          <p:spPr>
            <a:xfrm>
              <a:off x="4027442" y="2698022"/>
              <a:ext cx="115137" cy="253798"/>
            </a:xfrm>
            <a:custGeom>
              <a:avLst/>
              <a:gdLst/>
              <a:ahLst/>
              <a:cxnLst/>
              <a:rect l="l" t="t" r="r" b="b"/>
              <a:pathLst>
                <a:path w="465" h="1025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20"/>
                    <a:pt x="106" y="1025"/>
                    <a:pt x="236" y="1025"/>
                  </a:cubicBezTo>
                  <a:cubicBezTo>
                    <a:pt x="360" y="1025"/>
                    <a:pt x="465" y="92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3739723" y="2564067"/>
              <a:ext cx="251074" cy="117118"/>
            </a:xfrm>
            <a:custGeom>
              <a:avLst/>
              <a:gdLst/>
              <a:ahLst/>
              <a:cxnLst/>
              <a:rect l="l" t="t" r="r" b="b"/>
              <a:pathLst>
                <a:path w="1014" h="473" extrusionOk="0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8"/>
                    <a:pt x="105" y="473"/>
                    <a:pt x="235" y="473"/>
                  </a:cubicBezTo>
                  <a:lnTo>
                    <a:pt x="777" y="473"/>
                  </a:lnTo>
                  <a:cubicBezTo>
                    <a:pt x="909" y="473"/>
                    <a:pt x="1014" y="368"/>
                    <a:pt x="1014" y="235"/>
                  </a:cubicBezTo>
                  <a:cubicBezTo>
                    <a:pt x="1014" y="105"/>
                    <a:pt x="909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4027442" y="2282290"/>
              <a:ext cx="115137" cy="254045"/>
            </a:xfrm>
            <a:custGeom>
              <a:avLst/>
              <a:gdLst/>
              <a:ahLst/>
              <a:cxnLst/>
              <a:rect l="l" t="t" r="r" b="b"/>
              <a:pathLst>
                <a:path w="465" h="1026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10"/>
                    <a:pt x="106" y="1025"/>
                    <a:pt x="236" y="1025"/>
                  </a:cubicBezTo>
                  <a:cubicBezTo>
                    <a:pt x="360" y="1025"/>
                    <a:pt x="465" y="91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4178730" y="2553172"/>
              <a:ext cx="251817" cy="117118"/>
            </a:xfrm>
            <a:custGeom>
              <a:avLst/>
              <a:gdLst/>
              <a:ahLst/>
              <a:cxnLst/>
              <a:rect l="l" t="t" r="r" b="b"/>
              <a:pathLst>
                <a:path w="1017" h="473" extrusionOk="0">
                  <a:moveTo>
                    <a:pt x="238" y="0"/>
                  </a:moveTo>
                  <a:cubicBezTo>
                    <a:pt x="106" y="0"/>
                    <a:pt x="1" y="105"/>
                    <a:pt x="1" y="235"/>
                  </a:cubicBezTo>
                  <a:cubicBezTo>
                    <a:pt x="1" y="368"/>
                    <a:pt x="106" y="473"/>
                    <a:pt x="238" y="473"/>
                  </a:cubicBezTo>
                  <a:lnTo>
                    <a:pt x="788" y="473"/>
                  </a:lnTo>
                  <a:cubicBezTo>
                    <a:pt x="911" y="473"/>
                    <a:pt x="1016" y="368"/>
                    <a:pt x="1016" y="235"/>
                  </a:cubicBezTo>
                  <a:cubicBezTo>
                    <a:pt x="1016" y="105"/>
                    <a:pt x="911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" name="Google Shape;800;p34"/>
          <p:cNvGrpSpPr/>
          <p:nvPr/>
        </p:nvGrpSpPr>
        <p:grpSpPr>
          <a:xfrm>
            <a:off x="7568162" y="4333037"/>
            <a:ext cx="133260" cy="129152"/>
            <a:chOff x="3739723" y="2282290"/>
            <a:chExt cx="690824" cy="669530"/>
          </a:xfrm>
        </p:grpSpPr>
        <p:sp>
          <p:nvSpPr>
            <p:cNvPr id="801" name="Google Shape;801;p34"/>
            <p:cNvSpPr/>
            <p:nvPr/>
          </p:nvSpPr>
          <p:spPr>
            <a:xfrm>
              <a:off x="4027442" y="2698022"/>
              <a:ext cx="115137" cy="253798"/>
            </a:xfrm>
            <a:custGeom>
              <a:avLst/>
              <a:gdLst/>
              <a:ahLst/>
              <a:cxnLst/>
              <a:rect l="l" t="t" r="r" b="b"/>
              <a:pathLst>
                <a:path w="465" h="1025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20"/>
                    <a:pt x="106" y="1025"/>
                    <a:pt x="236" y="1025"/>
                  </a:cubicBezTo>
                  <a:cubicBezTo>
                    <a:pt x="360" y="1025"/>
                    <a:pt x="465" y="92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4"/>
            <p:cNvSpPr/>
            <p:nvPr/>
          </p:nvSpPr>
          <p:spPr>
            <a:xfrm>
              <a:off x="3739723" y="2564067"/>
              <a:ext cx="251074" cy="117118"/>
            </a:xfrm>
            <a:custGeom>
              <a:avLst/>
              <a:gdLst/>
              <a:ahLst/>
              <a:cxnLst/>
              <a:rect l="l" t="t" r="r" b="b"/>
              <a:pathLst>
                <a:path w="1014" h="473" extrusionOk="0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8"/>
                    <a:pt x="105" y="473"/>
                    <a:pt x="235" y="473"/>
                  </a:cubicBezTo>
                  <a:lnTo>
                    <a:pt x="777" y="473"/>
                  </a:lnTo>
                  <a:cubicBezTo>
                    <a:pt x="909" y="473"/>
                    <a:pt x="1014" y="368"/>
                    <a:pt x="1014" y="235"/>
                  </a:cubicBezTo>
                  <a:cubicBezTo>
                    <a:pt x="1014" y="105"/>
                    <a:pt x="909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4027442" y="2282290"/>
              <a:ext cx="115137" cy="254045"/>
            </a:xfrm>
            <a:custGeom>
              <a:avLst/>
              <a:gdLst/>
              <a:ahLst/>
              <a:cxnLst/>
              <a:rect l="l" t="t" r="r" b="b"/>
              <a:pathLst>
                <a:path w="465" h="1026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10"/>
                    <a:pt x="106" y="1025"/>
                    <a:pt x="236" y="1025"/>
                  </a:cubicBezTo>
                  <a:cubicBezTo>
                    <a:pt x="360" y="1025"/>
                    <a:pt x="465" y="91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4178730" y="2553172"/>
              <a:ext cx="251817" cy="117118"/>
            </a:xfrm>
            <a:custGeom>
              <a:avLst/>
              <a:gdLst/>
              <a:ahLst/>
              <a:cxnLst/>
              <a:rect l="l" t="t" r="r" b="b"/>
              <a:pathLst>
                <a:path w="1017" h="473" extrusionOk="0">
                  <a:moveTo>
                    <a:pt x="238" y="0"/>
                  </a:moveTo>
                  <a:cubicBezTo>
                    <a:pt x="106" y="0"/>
                    <a:pt x="1" y="105"/>
                    <a:pt x="1" y="235"/>
                  </a:cubicBezTo>
                  <a:cubicBezTo>
                    <a:pt x="1" y="368"/>
                    <a:pt x="106" y="473"/>
                    <a:pt x="238" y="473"/>
                  </a:cubicBezTo>
                  <a:lnTo>
                    <a:pt x="788" y="473"/>
                  </a:lnTo>
                  <a:cubicBezTo>
                    <a:pt x="911" y="473"/>
                    <a:pt x="1016" y="368"/>
                    <a:pt x="1016" y="235"/>
                  </a:cubicBezTo>
                  <a:cubicBezTo>
                    <a:pt x="1016" y="105"/>
                    <a:pt x="911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34"/>
          <p:cNvSpPr/>
          <p:nvPr/>
        </p:nvSpPr>
        <p:spPr>
          <a:xfrm>
            <a:off x="8726849" y="2196170"/>
            <a:ext cx="306603" cy="24885"/>
          </a:xfrm>
          <a:custGeom>
            <a:avLst/>
            <a:gdLst/>
            <a:ahLst/>
            <a:cxnLst/>
            <a:rect l="l" t="t" r="r" b="b"/>
            <a:pathLst>
              <a:path w="4189" h="340" extrusionOk="0">
                <a:moveTo>
                  <a:pt x="166" y="0"/>
                </a:moveTo>
                <a:cubicBezTo>
                  <a:pt x="80" y="0"/>
                  <a:pt x="0" y="78"/>
                  <a:pt x="0" y="166"/>
                </a:cubicBezTo>
                <a:cubicBezTo>
                  <a:pt x="0" y="262"/>
                  <a:pt x="80" y="340"/>
                  <a:pt x="166" y="340"/>
                </a:cubicBezTo>
                <a:lnTo>
                  <a:pt x="657" y="340"/>
                </a:lnTo>
                <a:cubicBezTo>
                  <a:pt x="743" y="340"/>
                  <a:pt x="823" y="262"/>
                  <a:pt x="823" y="166"/>
                </a:cubicBezTo>
                <a:cubicBezTo>
                  <a:pt x="823" y="78"/>
                  <a:pt x="743" y="0"/>
                  <a:pt x="657" y="0"/>
                </a:cubicBezTo>
                <a:close/>
                <a:moveTo>
                  <a:pt x="1496" y="0"/>
                </a:moveTo>
                <a:cubicBezTo>
                  <a:pt x="1400" y="0"/>
                  <a:pt x="1329" y="78"/>
                  <a:pt x="1329" y="166"/>
                </a:cubicBezTo>
                <a:cubicBezTo>
                  <a:pt x="1329" y="262"/>
                  <a:pt x="1400" y="340"/>
                  <a:pt x="1496" y="340"/>
                </a:cubicBezTo>
                <a:lnTo>
                  <a:pt x="2336" y="340"/>
                </a:lnTo>
                <a:cubicBezTo>
                  <a:pt x="2430" y="340"/>
                  <a:pt x="2510" y="262"/>
                  <a:pt x="2510" y="166"/>
                </a:cubicBezTo>
                <a:cubicBezTo>
                  <a:pt x="2510" y="78"/>
                  <a:pt x="2430" y="0"/>
                  <a:pt x="2336" y="0"/>
                </a:cubicBezTo>
                <a:close/>
                <a:moveTo>
                  <a:pt x="3184" y="0"/>
                </a:moveTo>
                <a:cubicBezTo>
                  <a:pt x="3087" y="0"/>
                  <a:pt x="3007" y="78"/>
                  <a:pt x="3007" y="166"/>
                </a:cubicBezTo>
                <a:cubicBezTo>
                  <a:pt x="3007" y="262"/>
                  <a:pt x="3087" y="340"/>
                  <a:pt x="3184" y="340"/>
                </a:cubicBezTo>
                <a:lnTo>
                  <a:pt x="4023" y="340"/>
                </a:lnTo>
                <a:cubicBezTo>
                  <a:pt x="4120" y="340"/>
                  <a:pt x="4189" y="262"/>
                  <a:pt x="4189" y="166"/>
                </a:cubicBezTo>
                <a:cubicBezTo>
                  <a:pt x="4189" y="78"/>
                  <a:pt x="4120" y="0"/>
                  <a:pt x="40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34"/>
          <p:cNvGrpSpPr/>
          <p:nvPr/>
        </p:nvGrpSpPr>
        <p:grpSpPr>
          <a:xfrm rot="10800000">
            <a:off x="6507911" y="957035"/>
            <a:ext cx="371307" cy="91637"/>
            <a:chOff x="4241622" y="1303995"/>
            <a:chExt cx="1256112" cy="310004"/>
          </a:xfrm>
        </p:grpSpPr>
        <p:sp>
          <p:nvSpPr>
            <p:cNvPr id="807" name="Google Shape;807;p34"/>
            <p:cNvSpPr/>
            <p:nvPr/>
          </p:nvSpPr>
          <p:spPr>
            <a:xfrm>
              <a:off x="4644479" y="1305976"/>
              <a:ext cx="853255" cy="67349"/>
            </a:xfrm>
            <a:custGeom>
              <a:avLst/>
              <a:gdLst/>
              <a:ahLst/>
              <a:cxnLst/>
              <a:rect l="l" t="t" r="r" b="b"/>
              <a:pathLst>
                <a:path w="3446" h="272" extrusionOk="0">
                  <a:moveTo>
                    <a:pt x="141" y="1"/>
                  </a:moveTo>
                  <a:cubicBezTo>
                    <a:pt x="61" y="1"/>
                    <a:pt x="0" y="62"/>
                    <a:pt x="0" y="131"/>
                  </a:cubicBezTo>
                  <a:cubicBezTo>
                    <a:pt x="0" y="211"/>
                    <a:pt x="61" y="271"/>
                    <a:pt x="141" y="271"/>
                  </a:cubicBezTo>
                  <a:lnTo>
                    <a:pt x="3305" y="271"/>
                  </a:lnTo>
                  <a:cubicBezTo>
                    <a:pt x="3385" y="271"/>
                    <a:pt x="3446" y="211"/>
                    <a:pt x="3446" y="131"/>
                  </a:cubicBezTo>
                  <a:cubicBezTo>
                    <a:pt x="3446" y="62"/>
                    <a:pt x="3385" y="1"/>
                    <a:pt x="3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4241622" y="1303995"/>
              <a:ext cx="221113" cy="69330"/>
            </a:xfrm>
            <a:custGeom>
              <a:avLst/>
              <a:gdLst/>
              <a:ahLst/>
              <a:cxnLst/>
              <a:rect l="l" t="t" r="r" b="b"/>
              <a:pathLst>
                <a:path w="893" h="280" extrusionOk="0">
                  <a:moveTo>
                    <a:pt x="133" y="0"/>
                  </a:moveTo>
                  <a:cubicBezTo>
                    <a:pt x="61" y="0"/>
                    <a:pt x="1" y="70"/>
                    <a:pt x="1" y="139"/>
                  </a:cubicBezTo>
                  <a:cubicBezTo>
                    <a:pt x="1" y="219"/>
                    <a:pt x="61" y="279"/>
                    <a:pt x="133" y="279"/>
                  </a:cubicBezTo>
                  <a:lnTo>
                    <a:pt x="754" y="279"/>
                  </a:lnTo>
                  <a:cubicBezTo>
                    <a:pt x="832" y="279"/>
                    <a:pt x="892" y="219"/>
                    <a:pt x="892" y="139"/>
                  </a:cubicBezTo>
                  <a:cubicBezTo>
                    <a:pt x="892" y="70"/>
                    <a:pt x="832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4241622" y="1543926"/>
              <a:ext cx="853503" cy="70073"/>
            </a:xfrm>
            <a:custGeom>
              <a:avLst/>
              <a:gdLst/>
              <a:ahLst/>
              <a:cxnLst/>
              <a:rect l="l" t="t" r="r" b="b"/>
              <a:pathLst>
                <a:path w="3447" h="283" extrusionOk="0">
                  <a:moveTo>
                    <a:pt x="133" y="1"/>
                  </a:moveTo>
                  <a:cubicBezTo>
                    <a:pt x="61" y="1"/>
                    <a:pt x="1" y="62"/>
                    <a:pt x="1" y="141"/>
                  </a:cubicBezTo>
                  <a:cubicBezTo>
                    <a:pt x="1" y="219"/>
                    <a:pt x="61" y="282"/>
                    <a:pt x="133" y="282"/>
                  </a:cubicBezTo>
                  <a:lnTo>
                    <a:pt x="832" y="282"/>
                  </a:lnTo>
                  <a:cubicBezTo>
                    <a:pt x="901" y="282"/>
                    <a:pt x="972" y="219"/>
                    <a:pt x="972" y="141"/>
                  </a:cubicBezTo>
                  <a:cubicBezTo>
                    <a:pt x="972" y="62"/>
                    <a:pt x="901" y="1"/>
                    <a:pt x="832" y="1"/>
                  </a:cubicBezTo>
                  <a:close/>
                  <a:moveTo>
                    <a:pt x="1522" y="1"/>
                  </a:moveTo>
                  <a:cubicBezTo>
                    <a:pt x="1444" y="1"/>
                    <a:pt x="1384" y="62"/>
                    <a:pt x="1384" y="141"/>
                  </a:cubicBezTo>
                  <a:cubicBezTo>
                    <a:pt x="1384" y="219"/>
                    <a:pt x="1444" y="282"/>
                    <a:pt x="1522" y="282"/>
                  </a:cubicBezTo>
                  <a:lnTo>
                    <a:pt x="2213" y="282"/>
                  </a:lnTo>
                  <a:cubicBezTo>
                    <a:pt x="2292" y="282"/>
                    <a:pt x="2353" y="219"/>
                    <a:pt x="2353" y="141"/>
                  </a:cubicBezTo>
                  <a:cubicBezTo>
                    <a:pt x="2353" y="62"/>
                    <a:pt x="2292" y="1"/>
                    <a:pt x="2213" y="1"/>
                  </a:cubicBezTo>
                  <a:close/>
                  <a:moveTo>
                    <a:pt x="2913" y="1"/>
                  </a:moveTo>
                  <a:cubicBezTo>
                    <a:pt x="2834" y="1"/>
                    <a:pt x="2773" y="62"/>
                    <a:pt x="2773" y="141"/>
                  </a:cubicBezTo>
                  <a:cubicBezTo>
                    <a:pt x="2773" y="219"/>
                    <a:pt x="2834" y="282"/>
                    <a:pt x="2913" y="282"/>
                  </a:cubicBezTo>
                  <a:lnTo>
                    <a:pt x="3306" y="282"/>
                  </a:lnTo>
                  <a:cubicBezTo>
                    <a:pt x="3386" y="282"/>
                    <a:pt x="3447" y="219"/>
                    <a:pt x="3447" y="141"/>
                  </a:cubicBezTo>
                  <a:cubicBezTo>
                    <a:pt x="3447" y="62"/>
                    <a:pt x="3386" y="1"/>
                    <a:pt x="3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34"/>
          <p:cNvSpPr/>
          <p:nvPr/>
        </p:nvSpPr>
        <p:spPr>
          <a:xfrm>
            <a:off x="5643559" y="3400999"/>
            <a:ext cx="306603" cy="24885"/>
          </a:xfrm>
          <a:custGeom>
            <a:avLst/>
            <a:gdLst/>
            <a:ahLst/>
            <a:cxnLst/>
            <a:rect l="l" t="t" r="r" b="b"/>
            <a:pathLst>
              <a:path w="4189" h="340" extrusionOk="0">
                <a:moveTo>
                  <a:pt x="166" y="0"/>
                </a:moveTo>
                <a:cubicBezTo>
                  <a:pt x="80" y="0"/>
                  <a:pt x="0" y="78"/>
                  <a:pt x="0" y="166"/>
                </a:cubicBezTo>
                <a:cubicBezTo>
                  <a:pt x="0" y="262"/>
                  <a:pt x="80" y="340"/>
                  <a:pt x="166" y="340"/>
                </a:cubicBezTo>
                <a:lnTo>
                  <a:pt x="657" y="340"/>
                </a:lnTo>
                <a:cubicBezTo>
                  <a:pt x="743" y="340"/>
                  <a:pt x="823" y="262"/>
                  <a:pt x="823" y="166"/>
                </a:cubicBezTo>
                <a:cubicBezTo>
                  <a:pt x="823" y="78"/>
                  <a:pt x="743" y="0"/>
                  <a:pt x="657" y="0"/>
                </a:cubicBezTo>
                <a:close/>
                <a:moveTo>
                  <a:pt x="1496" y="0"/>
                </a:moveTo>
                <a:cubicBezTo>
                  <a:pt x="1400" y="0"/>
                  <a:pt x="1329" y="78"/>
                  <a:pt x="1329" y="166"/>
                </a:cubicBezTo>
                <a:cubicBezTo>
                  <a:pt x="1329" y="262"/>
                  <a:pt x="1400" y="340"/>
                  <a:pt x="1496" y="340"/>
                </a:cubicBezTo>
                <a:lnTo>
                  <a:pt x="2336" y="340"/>
                </a:lnTo>
                <a:cubicBezTo>
                  <a:pt x="2430" y="340"/>
                  <a:pt x="2510" y="262"/>
                  <a:pt x="2510" y="166"/>
                </a:cubicBezTo>
                <a:cubicBezTo>
                  <a:pt x="2510" y="78"/>
                  <a:pt x="2430" y="0"/>
                  <a:pt x="2336" y="0"/>
                </a:cubicBezTo>
                <a:close/>
                <a:moveTo>
                  <a:pt x="3184" y="0"/>
                </a:moveTo>
                <a:cubicBezTo>
                  <a:pt x="3087" y="0"/>
                  <a:pt x="3007" y="78"/>
                  <a:pt x="3007" y="166"/>
                </a:cubicBezTo>
                <a:cubicBezTo>
                  <a:pt x="3007" y="262"/>
                  <a:pt x="3087" y="340"/>
                  <a:pt x="3184" y="340"/>
                </a:cubicBezTo>
                <a:lnTo>
                  <a:pt x="4023" y="340"/>
                </a:lnTo>
                <a:cubicBezTo>
                  <a:pt x="4120" y="340"/>
                  <a:pt x="4189" y="262"/>
                  <a:pt x="4189" y="166"/>
                </a:cubicBezTo>
                <a:cubicBezTo>
                  <a:pt x="4189" y="78"/>
                  <a:pt x="4120" y="0"/>
                  <a:pt x="40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4"/>
          <p:cNvSpPr/>
          <p:nvPr/>
        </p:nvSpPr>
        <p:spPr>
          <a:xfrm>
            <a:off x="5505161" y="1452434"/>
            <a:ext cx="91582" cy="91638"/>
          </a:xfrm>
          <a:custGeom>
            <a:avLst/>
            <a:gdLst/>
            <a:ahLst/>
            <a:cxnLst/>
            <a:rect l="l" t="t" r="r" b="b"/>
            <a:pathLst>
              <a:path w="3279" h="3281" extrusionOk="0">
                <a:moveTo>
                  <a:pt x="1644" y="0"/>
                </a:moveTo>
                <a:lnTo>
                  <a:pt x="1136" y="1129"/>
                </a:lnTo>
                <a:lnTo>
                  <a:pt x="1" y="1635"/>
                </a:lnTo>
                <a:lnTo>
                  <a:pt x="1136" y="2143"/>
                </a:lnTo>
                <a:lnTo>
                  <a:pt x="1644" y="3280"/>
                </a:lnTo>
                <a:lnTo>
                  <a:pt x="2152" y="2143"/>
                </a:lnTo>
                <a:lnTo>
                  <a:pt x="3279" y="1635"/>
                </a:lnTo>
                <a:lnTo>
                  <a:pt x="2152" y="1129"/>
                </a:lnTo>
                <a:lnTo>
                  <a:pt x="16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4"/>
          <p:cNvSpPr/>
          <p:nvPr/>
        </p:nvSpPr>
        <p:spPr>
          <a:xfrm>
            <a:off x="8360262" y="1017484"/>
            <a:ext cx="91582" cy="91638"/>
          </a:xfrm>
          <a:custGeom>
            <a:avLst/>
            <a:gdLst/>
            <a:ahLst/>
            <a:cxnLst/>
            <a:rect l="l" t="t" r="r" b="b"/>
            <a:pathLst>
              <a:path w="3279" h="3281" extrusionOk="0">
                <a:moveTo>
                  <a:pt x="1644" y="0"/>
                </a:moveTo>
                <a:lnTo>
                  <a:pt x="1136" y="1129"/>
                </a:lnTo>
                <a:lnTo>
                  <a:pt x="1" y="1635"/>
                </a:lnTo>
                <a:lnTo>
                  <a:pt x="1136" y="2143"/>
                </a:lnTo>
                <a:lnTo>
                  <a:pt x="1644" y="3280"/>
                </a:lnTo>
                <a:lnTo>
                  <a:pt x="2152" y="2143"/>
                </a:lnTo>
                <a:lnTo>
                  <a:pt x="3279" y="1635"/>
                </a:lnTo>
                <a:lnTo>
                  <a:pt x="2152" y="1129"/>
                </a:lnTo>
                <a:lnTo>
                  <a:pt x="16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3" name="Google Shape;813;p34"/>
          <p:cNvGrpSpPr/>
          <p:nvPr/>
        </p:nvGrpSpPr>
        <p:grpSpPr>
          <a:xfrm>
            <a:off x="7036207" y="433925"/>
            <a:ext cx="1036471" cy="1137866"/>
            <a:chOff x="3758022" y="3565669"/>
            <a:chExt cx="922784" cy="1013058"/>
          </a:xfrm>
        </p:grpSpPr>
        <p:sp>
          <p:nvSpPr>
            <p:cNvPr id="814" name="Google Shape;814;p34"/>
            <p:cNvSpPr/>
            <p:nvPr/>
          </p:nvSpPr>
          <p:spPr>
            <a:xfrm>
              <a:off x="3758022" y="3565669"/>
              <a:ext cx="111564" cy="128983"/>
            </a:xfrm>
            <a:custGeom>
              <a:avLst/>
              <a:gdLst/>
              <a:ahLst/>
              <a:cxnLst/>
              <a:rect l="l" t="t" r="r" b="b"/>
              <a:pathLst>
                <a:path w="807" h="933" extrusionOk="0">
                  <a:moveTo>
                    <a:pt x="179" y="1"/>
                  </a:moveTo>
                  <a:cubicBezTo>
                    <a:pt x="145" y="1"/>
                    <a:pt x="111" y="12"/>
                    <a:pt x="81" y="34"/>
                  </a:cubicBezTo>
                  <a:cubicBezTo>
                    <a:pt x="11" y="76"/>
                    <a:pt x="1" y="173"/>
                    <a:pt x="45" y="244"/>
                  </a:cubicBezTo>
                  <a:lnTo>
                    <a:pt x="526" y="874"/>
                  </a:lnTo>
                  <a:cubicBezTo>
                    <a:pt x="555" y="913"/>
                    <a:pt x="600" y="933"/>
                    <a:pt x="643" y="933"/>
                  </a:cubicBezTo>
                  <a:cubicBezTo>
                    <a:pt x="676" y="933"/>
                    <a:pt x="709" y="922"/>
                    <a:pt x="735" y="899"/>
                  </a:cubicBezTo>
                  <a:cubicBezTo>
                    <a:pt x="754" y="891"/>
                    <a:pt x="763" y="874"/>
                    <a:pt x="780" y="863"/>
                  </a:cubicBezTo>
                  <a:cubicBezTo>
                    <a:pt x="807" y="811"/>
                    <a:pt x="807" y="742"/>
                    <a:pt x="771" y="689"/>
                  </a:cubicBezTo>
                  <a:lnTo>
                    <a:pt x="291" y="60"/>
                  </a:lnTo>
                  <a:cubicBezTo>
                    <a:pt x="266" y="20"/>
                    <a:pt x="223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3857281" y="3753957"/>
              <a:ext cx="67740" cy="824770"/>
            </a:xfrm>
            <a:custGeom>
              <a:avLst/>
              <a:gdLst/>
              <a:ahLst/>
              <a:cxnLst/>
              <a:rect l="l" t="t" r="r" b="b"/>
              <a:pathLst>
                <a:path w="490" h="5966" extrusionOk="0">
                  <a:moveTo>
                    <a:pt x="271" y="1"/>
                  </a:moveTo>
                  <a:cubicBezTo>
                    <a:pt x="150" y="1"/>
                    <a:pt x="45" y="106"/>
                    <a:pt x="45" y="228"/>
                  </a:cubicBezTo>
                  <a:lnTo>
                    <a:pt x="9" y="5212"/>
                  </a:lnTo>
                  <a:cubicBezTo>
                    <a:pt x="1" y="5308"/>
                    <a:pt x="62" y="5388"/>
                    <a:pt x="141" y="5422"/>
                  </a:cubicBezTo>
                  <a:lnTo>
                    <a:pt x="133" y="5877"/>
                  </a:lnTo>
                  <a:cubicBezTo>
                    <a:pt x="133" y="5921"/>
                    <a:pt x="166" y="5965"/>
                    <a:pt x="219" y="5965"/>
                  </a:cubicBezTo>
                  <a:cubicBezTo>
                    <a:pt x="271" y="5965"/>
                    <a:pt x="307" y="5921"/>
                    <a:pt x="307" y="5877"/>
                  </a:cubicBezTo>
                  <a:lnTo>
                    <a:pt x="315" y="5422"/>
                  </a:lnTo>
                  <a:cubicBezTo>
                    <a:pt x="395" y="5388"/>
                    <a:pt x="448" y="5308"/>
                    <a:pt x="448" y="5220"/>
                  </a:cubicBezTo>
                  <a:lnTo>
                    <a:pt x="490" y="228"/>
                  </a:lnTo>
                  <a:cubicBezTo>
                    <a:pt x="490" y="106"/>
                    <a:pt x="395" y="9"/>
                    <a:pt x="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3903178" y="3745939"/>
              <a:ext cx="777628" cy="325705"/>
            </a:xfrm>
            <a:custGeom>
              <a:avLst/>
              <a:gdLst/>
              <a:ahLst/>
              <a:cxnLst/>
              <a:rect l="l" t="t" r="r" b="b"/>
              <a:pathLst>
                <a:path w="5625" h="2356" extrusionOk="0">
                  <a:moveTo>
                    <a:pt x="258" y="0"/>
                  </a:moveTo>
                  <a:cubicBezTo>
                    <a:pt x="170" y="0"/>
                    <a:pt x="87" y="57"/>
                    <a:pt x="53" y="147"/>
                  </a:cubicBezTo>
                  <a:cubicBezTo>
                    <a:pt x="0" y="260"/>
                    <a:pt x="63" y="382"/>
                    <a:pt x="177" y="426"/>
                  </a:cubicBezTo>
                  <a:lnTo>
                    <a:pt x="4827" y="2235"/>
                  </a:lnTo>
                  <a:cubicBezTo>
                    <a:pt x="4854" y="2244"/>
                    <a:pt x="4881" y="2248"/>
                    <a:pt x="4908" y="2248"/>
                  </a:cubicBezTo>
                  <a:cubicBezTo>
                    <a:pt x="4967" y="2248"/>
                    <a:pt x="5022" y="2226"/>
                    <a:pt x="5064" y="2183"/>
                  </a:cubicBezTo>
                  <a:lnTo>
                    <a:pt x="5492" y="2351"/>
                  </a:lnTo>
                  <a:cubicBezTo>
                    <a:pt x="5501" y="2354"/>
                    <a:pt x="5511" y="2356"/>
                    <a:pt x="5520" y="2356"/>
                  </a:cubicBezTo>
                  <a:cubicBezTo>
                    <a:pt x="5556" y="2356"/>
                    <a:pt x="5592" y="2331"/>
                    <a:pt x="5606" y="2298"/>
                  </a:cubicBezTo>
                  <a:cubicBezTo>
                    <a:pt x="5625" y="2254"/>
                    <a:pt x="5597" y="2202"/>
                    <a:pt x="5553" y="2183"/>
                  </a:cubicBezTo>
                  <a:lnTo>
                    <a:pt x="5125" y="2017"/>
                  </a:lnTo>
                  <a:cubicBezTo>
                    <a:pt x="5125" y="1931"/>
                    <a:pt x="5073" y="1851"/>
                    <a:pt x="4985" y="1826"/>
                  </a:cubicBezTo>
                  <a:lnTo>
                    <a:pt x="334" y="15"/>
                  </a:lnTo>
                  <a:cubicBezTo>
                    <a:pt x="309" y="5"/>
                    <a:pt x="283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3801569" y="3782021"/>
              <a:ext cx="493396" cy="387639"/>
            </a:xfrm>
            <a:custGeom>
              <a:avLst/>
              <a:gdLst/>
              <a:ahLst/>
              <a:cxnLst/>
              <a:rect l="l" t="t" r="r" b="b"/>
              <a:pathLst>
                <a:path w="3569" h="2804" extrusionOk="0">
                  <a:moveTo>
                    <a:pt x="3504" y="0"/>
                  </a:moveTo>
                  <a:cubicBezTo>
                    <a:pt x="3481" y="0"/>
                    <a:pt x="3455" y="9"/>
                    <a:pt x="3430" y="25"/>
                  </a:cubicBezTo>
                  <a:lnTo>
                    <a:pt x="81" y="2623"/>
                  </a:lnTo>
                  <a:cubicBezTo>
                    <a:pt x="28" y="2656"/>
                    <a:pt x="1" y="2728"/>
                    <a:pt x="20" y="2772"/>
                  </a:cubicBezTo>
                  <a:cubicBezTo>
                    <a:pt x="28" y="2793"/>
                    <a:pt x="45" y="2803"/>
                    <a:pt x="67" y="2803"/>
                  </a:cubicBezTo>
                  <a:cubicBezTo>
                    <a:pt x="89" y="2803"/>
                    <a:pt x="115" y="2793"/>
                    <a:pt x="141" y="2772"/>
                  </a:cubicBezTo>
                  <a:lnTo>
                    <a:pt x="3491" y="182"/>
                  </a:lnTo>
                  <a:lnTo>
                    <a:pt x="3516" y="157"/>
                  </a:lnTo>
                  <a:cubicBezTo>
                    <a:pt x="3552" y="113"/>
                    <a:pt x="3568" y="69"/>
                    <a:pt x="3560" y="33"/>
                  </a:cubicBezTo>
                  <a:cubicBezTo>
                    <a:pt x="3551" y="11"/>
                    <a:pt x="3530" y="0"/>
                    <a:pt x="3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3766732" y="3642671"/>
              <a:ext cx="245385" cy="224786"/>
            </a:xfrm>
            <a:custGeom>
              <a:avLst/>
              <a:gdLst/>
              <a:ahLst/>
              <a:cxnLst/>
              <a:rect l="l" t="t" r="r" b="b"/>
              <a:pathLst>
                <a:path w="1775" h="1626" extrusionOk="0">
                  <a:moveTo>
                    <a:pt x="895" y="0"/>
                  </a:moveTo>
                  <a:cubicBezTo>
                    <a:pt x="839" y="0"/>
                    <a:pt x="782" y="6"/>
                    <a:pt x="725" y="19"/>
                  </a:cubicBezTo>
                  <a:cubicBezTo>
                    <a:pt x="288" y="107"/>
                    <a:pt x="1" y="535"/>
                    <a:pt x="95" y="980"/>
                  </a:cubicBezTo>
                  <a:cubicBezTo>
                    <a:pt x="173" y="1364"/>
                    <a:pt x="510" y="1626"/>
                    <a:pt x="893" y="1626"/>
                  </a:cubicBezTo>
                  <a:cubicBezTo>
                    <a:pt x="948" y="1626"/>
                    <a:pt x="1003" y="1621"/>
                    <a:pt x="1059" y="1610"/>
                  </a:cubicBezTo>
                  <a:cubicBezTo>
                    <a:pt x="1495" y="1513"/>
                    <a:pt x="1774" y="1085"/>
                    <a:pt x="1688" y="648"/>
                  </a:cubicBezTo>
                  <a:cubicBezTo>
                    <a:pt x="1604" y="269"/>
                    <a:pt x="1269" y="0"/>
                    <a:pt x="8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9" name="Google Shape;819;p34"/>
          <p:cNvSpPr/>
          <p:nvPr/>
        </p:nvSpPr>
        <p:spPr>
          <a:xfrm>
            <a:off x="8360262" y="4068734"/>
            <a:ext cx="91582" cy="91638"/>
          </a:xfrm>
          <a:custGeom>
            <a:avLst/>
            <a:gdLst/>
            <a:ahLst/>
            <a:cxnLst/>
            <a:rect l="l" t="t" r="r" b="b"/>
            <a:pathLst>
              <a:path w="3279" h="3281" extrusionOk="0">
                <a:moveTo>
                  <a:pt x="1644" y="0"/>
                </a:moveTo>
                <a:lnTo>
                  <a:pt x="1136" y="1129"/>
                </a:lnTo>
                <a:lnTo>
                  <a:pt x="1" y="1635"/>
                </a:lnTo>
                <a:lnTo>
                  <a:pt x="1136" y="2143"/>
                </a:lnTo>
                <a:lnTo>
                  <a:pt x="1644" y="3280"/>
                </a:lnTo>
                <a:lnTo>
                  <a:pt x="2152" y="2143"/>
                </a:lnTo>
                <a:lnTo>
                  <a:pt x="3279" y="1635"/>
                </a:lnTo>
                <a:lnTo>
                  <a:pt x="2152" y="1129"/>
                </a:lnTo>
                <a:lnTo>
                  <a:pt x="16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39"/>
          <p:cNvSpPr txBox="1">
            <a:spLocks noGrp="1"/>
          </p:cNvSpPr>
          <p:nvPr>
            <p:ph type="subTitle" idx="1"/>
          </p:nvPr>
        </p:nvSpPr>
        <p:spPr>
          <a:xfrm>
            <a:off x="5765230" y="1314190"/>
            <a:ext cx="2294250" cy="7017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ru-RU" sz="3200" dirty="0"/>
              <a:t>Задание 1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741" y="898055"/>
            <a:ext cx="1438476" cy="14289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598" y="2304611"/>
            <a:ext cx="1038370" cy="13432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984" y="3534394"/>
            <a:ext cx="1038370" cy="1343212"/>
          </a:xfrm>
          <a:prstGeom prst="rect">
            <a:avLst/>
          </a:prstGeom>
        </p:spPr>
      </p:pic>
      <p:sp>
        <p:nvSpPr>
          <p:cNvPr id="73" name="Google Shape;947;p39"/>
          <p:cNvSpPr txBox="1">
            <a:spLocks/>
          </p:cNvSpPr>
          <p:nvPr/>
        </p:nvSpPr>
        <p:spPr>
          <a:xfrm>
            <a:off x="5854716" y="2629083"/>
            <a:ext cx="2294250" cy="70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algn="l"/>
            <a:r>
              <a:rPr lang="en-US" sz="3200" dirty="0"/>
              <a:t>Task1.py</a:t>
            </a:r>
            <a:endParaRPr lang="ru-RU" sz="3200" dirty="0"/>
          </a:p>
        </p:txBody>
      </p:sp>
      <p:sp>
        <p:nvSpPr>
          <p:cNvPr id="74" name="Google Shape;947;p39"/>
          <p:cNvSpPr txBox="1">
            <a:spLocks/>
          </p:cNvSpPr>
          <p:nvPr/>
        </p:nvSpPr>
        <p:spPr>
          <a:xfrm>
            <a:off x="5854716" y="3936113"/>
            <a:ext cx="2294250" cy="70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algn="l"/>
            <a:r>
              <a:rPr lang="en-US" sz="3200" dirty="0"/>
              <a:t>Task2.py</a:t>
            </a:r>
            <a:endParaRPr lang="ru-RU" sz="3200" dirty="0"/>
          </a:p>
        </p:txBody>
      </p:sp>
      <p:sp>
        <p:nvSpPr>
          <p:cNvPr id="75" name="Google Shape;947;p39"/>
          <p:cNvSpPr txBox="1">
            <a:spLocks/>
          </p:cNvSpPr>
          <p:nvPr/>
        </p:nvSpPr>
        <p:spPr>
          <a:xfrm>
            <a:off x="3990753" y="117200"/>
            <a:ext cx="3416595" cy="70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algn="l"/>
            <a:r>
              <a:rPr lang="ru-RU" sz="3200" b="1" dirty="0" err="1"/>
              <a:t>Репозиторий</a:t>
            </a:r>
            <a:endParaRPr lang="ru-RU" sz="3200" b="1" dirty="0"/>
          </a:p>
        </p:txBody>
      </p:sp>
      <p:sp>
        <p:nvSpPr>
          <p:cNvPr id="76" name="Google Shape;947;p39"/>
          <p:cNvSpPr txBox="1">
            <a:spLocks/>
          </p:cNvSpPr>
          <p:nvPr/>
        </p:nvSpPr>
        <p:spPr>
          <a:xfrm>
            <a:off x="630375" y="983115"/>
            <a:ext cx="3672937" cy="380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 algn="l"/>
            <a:r>
              <a:rPr lang="ru-RU" sz="1800" dirty="0"/>
              <a:t>Представьте, что мы создали папку «Задание 1».</a:t>
            </a:r>
          </a:p>
          <a:p>
            <a:pPr marL="0" indent="0" algn="l"/>
            <a:r>
              <a:rPr lang="ru-RU" sz="1800" dirty="0"/>
              <a:t>Чтобы </a:t>
            </a:r>
            <a:r>
              <a:rPr lang="ru-RU" sz="1800" dirty="0" err="1"/>
              <a:t>git</a:t>
            </a:r>
            <a:r>
              <a:rPr lang="ru-RU" sz="1800" dirty="0"/>
              <a:t> начал следить за изменениями, надо сказать ему за чем именно наблюдать (не будет же он за всеми файлами следить!)</a:t>
            </a:r>
          </a:p>
          <a:p>
            <a:pPr marL="0" indent="0" algn="l"/>
            <a:r>
              <a:rPr lang="ru-RU" sz="1800" b="1" dirty="0"/>
              <a:t>$ </a:t>
            </a:r>
            <a:r>
              <a:rPr lang="ru-RU" sz="1800" b="1" dirty="0" err="1"/>
              <a:t>git</a:t>
            </a:r>
            <a:r>
              <a:rPr lang="ru-RU" sz="1800" b="1" dirty="0"/>
              <a:t> </a:t>
            </a:r>
            <a:r>
              <a:rPr lang="ru-RU" sz="1800" b="1" dirty="0" err="1"/>
              <a:t>init</a:t>
            </a:r>
            <a:r>
              <a:rPr lang="ru-RU" sz="1800" b="1" dirty="0"/>
              <a:t> </a:t>
            </a:r>
          </a:p>
          <a:p>
            <a:pPr marL="0" indent="0" algn="l"/>
            <a:r>
              <a:rPr lang="ru-RU" sz="1800" dirty="0"/>
              <a:t>Теперь </a:t>
            </a:r>
            <a:r>
              <a:rPr lang="ru-RU" sz="1800" dirty="0" err="1"/>
              <a:t>git</a:t>
            </a:r>
            <a:r>
              <a:rPr lang="ru-RU" sz="1800" dirty="0"/>
              <a:t> сможет следить за всеми файлами в папке «Задание 1». Потом положили в нее два файла с задачами.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39"/>
          <p:cNvSpPr txBox="1">
            <a:spLocks noGrp="1"/>
          </p:cNvSpPr>
          <p:nvPr>
            <p:ph type="subTitle" idx="1"/>
          </p:nvPr>
        </p:nvSpPr>
        <p:spPr>
          <a:xfrm>
            <a:off x="5765230" y="1314190"/>
            <a:ext cx="2294250" cy="7017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ru-RU" sz="3200" dirty="0"/>
              <a:t>Задание 1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741" y="898055"/>
            <a:ext cx="1438476" cy="14289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598" y="2304611"/>
            <a:ext cx="1038370" cy="13432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984" y="3534394"/>
            <a:ext cx="1038370" cy="1343212"/>
          </a:xfrm>
          <a:prstGeom prst="rect">
            <a:avLst/>
          </a:prstGeom>
        </p:spPr>
      </p:pic>
      <p:sp>
        <p:nvSpPr>
          <p:cNvPr id="73" name="Google Shape;947;p39"/>
          <p:cNvSpPr txBox="1">
            <a:spLocks/>
          </p:cNvSpPr>
          <p:nvPr/>
        </p:nvSpPr>
        <p:spPr>
          <a:xfrm>
            <a:off x="5854716" y="2629083"/>
            <a:ext cx="2294250" cy="70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algn="l"/>
            <a:r>
              <a:rPr lang="en-US" sz="3200" dirty="0"/>
              <a:t>Task1.py</a:t>
            </a:r>
            <a:endParaRPr lang="ru-RU" sz="3200" dirty="0"/>
          </a:p>
        </p:txBody>
      </p:sp>
      <p:sp>
        <p:nvSpPr>
          <p:cNvPr id="74" name="Google Shape;947;p39"/>
          <p:cNvSpPr txBox="1">
            <a:spLocks/>
          </p:cNvSpPr>
          <p:nvPr/>
        </p:nvSpPr>
        <p:spPr>
          <a:xfrm>
            <a:off x="5854716" y="3936113"/>
            <a:ext cx="2294250" cy="70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algn="l"/>
            <a:r>
              <a:rPr lang="en-US" sz="3200" dirty="0"/>
              <a:t>Task2.py</a:t>
            </a:r>
            <a:endParaRPr lang="ru-RU" sz="3200" dirty="0"/>
          </a:p>
        </p:txBody>
      </p:sp>
      <p:sp>
        <p:nvSpPr>
          <p:cNvPr id="75" name="Google Shape;947;p39"/>
          <p:cNvSpPr txBox="1">
            <a:spLocks/>
          </p:cNvSpPr>
          <p:nvPr/>
        </p:nvSpPr>
        <p:spPr>
          <a:xfrm>
            <a:off x="3990753" y="117200"/>
            <a:ext cx="3416595" cy="70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algn="l"/>
            <a:r>
              <a:rPr lang="ru-RU" sz="3200" b="1" dirty="0" err="1"/>
              <a:t>Репозиторий</a:t>
            </a:r>
            <a:endParaRPr lang="ru-RU" sz="3200" b="1" dirty="0"/>
          </a:p>
        </p:txBody>
      </p:sp>
      <p:sp>
        <p:nvSpPr>
          <p:cNvPr id="76" name="Google Shape;947;p39"/>
          <p:cNvSpPr txBox="1">
            <a:spLocks/>
          </p:cNvSpPr>
          <p:nvPr/>
        </p:nvSpPr>
        <p:spPr>
          <a:xfrm>
            <a:off x="588009" y="1373160"/>
            <a:ext cx="3672937" cy="320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 algn="l"/>
            <a:r>
              <a:rPr lang="ru-RU" sz="1800" dirty="0"/>
              <a:t>Файл создали, а дальше что? Как </a:t>
            </a:r>
            <a:r>
              <a:rPr lang="ru-RU" sz="1800" dirty="0" err="1"/>
              <a:t>git</a:t>
            </a:r>
            <a:r>
              <a:rPr lang="ru-RU" sz="1800" dirty="0"/>
              <a:t> его видит? Чтобы это узнать, есть команда </a:t>
            </a:r>
          </a:p>
          <a:p>
            <a:pPr marL="0" indent="0" algn="l"/>
            <a:r>
              <a:rPr lang="ru-RU" sz="1800" b="1" dirty="0"/>
              <a:t>$ </a:t>
            </a:r>
            <a:r>
              <a:rPr lang="ru-RU" sz="1800" b="1" dirty="0" err="1"/>
              <a:t>git</a:t>
            </a:r>
            <a:r>
              <a:rPr lang="ru-RU" sz="1800" b="1" dirty="0"/>
              <a:t> </a:t>
            </a:r>
            <a:r>
              <a:rPr lang="ru-RU" sz="1800" b="1" dirty="0" err="1"/>
              <a:t>status</a:t>
            </a:r>
            <a:r>
              <a:rPr lang="ru-RU" sz="1800" b="1" dirty="0"/>
              <a:t> </a:t>
            </a:r>
          </a:p>
          <a:p>
            <a:pPr marL="0" indent="0" algn="l"/>
            <a:r>
              <a:rPr lang="ru-RU" sz="1800" dirty="0"/>
              <a:t>которая нам скажет, что файлы </a:t>
            </a:r>
            <a:r>
              <a:rPr lang="en-US" sz="1800" dirty="0"/>
              <a:t>Task1.py</a:t>
            </a:r>
            <a:r>
              <a:rPr lang="ru-RU" sz="1800" dirty="0"/>
              <a:t> и </a:t>
            </a:r>
            <a:r>
              <a:rPr lang="en-US" sz="1800" dirty="0"/>
              <a:t>Task</a:t>
            </a:r>
            <a:r>
              <a:rPr lang="ru-RU" sz="1800" dirty="0"/>
              <a:t>2</a:t>
            </a:r>
            <a:r>
              <a:rPr lang="en-US" sz="1800" dirty="0"/>
              <a:t>.</a:t>
            </a:r>
            <a:r>
              <a:rPr lang="en-US" sz="1800" dirty="0" err="1"/>
              <a:t>py</a:t>
            </a:r>
            <a:r>
              <a:rPr lang="ru-RU" sz="1800" dirty="0"/>
              <a:t> не отслеживаются, давайте это исправим!</a:t>
            </a:r>
          </a:p>
        </p:txBody>
      </p:sp>
    </p:spTree>
    <p:extLst>
      <p:ext uri="{BB962C8B-B14F-4D97-AF65-F5344CB8AC3E}">
        <p14:creationId xmlns:p14="http://schemas.microsoft.com/office/powerpoint/2010/main" val="1571120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39"/>
          <p:cNvSpPr txBox="1">
            <a:spLocks noGrp="1"/>
          </p:cNvSpPr>
          <p:nvPr>
            <p:ph type="subTitle" idx="1"/>
          </p:nvPr>
        </p:nvSpPr>
        <p:spPr>
          <a:xfrm>
            <a:off x="5765230" y="1314190"/>
            <a:ext cx="2294250" cy="7017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ru-RU" sz="3200" dirty="0"/>
              <a:t>Задание 1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741" y="898055"/>
            <a:ext cx="1438476" cy="14289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598" y="2304611"/>
            <a:ext cx="1038370" cy="13432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984" y="3534394"/>
            <a:ext cx="1038370" cy="1343212"/>
          </a:xfrm>
          <a:prstGeom prst="rect">
            <a:avLst/>
          </a:prstGeom>
        </p:spPr>
      </p:pic>
      <p:sp>
        <p:nvSpPr>
          <p:cNvPr id="73" name="Google Shape;947;p39"/>
          <p:cNvSpPr txBox="1">
            <a:spLocks/>
          </p:cNvSpPr>
          <p:nvPr/>
        </p:nvSpPr>
        <p:spPr>
          <a:xfrm>
            <a:off x="5854716" y="2629083"/>
            <a:ext cx="2294250" cy="70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algn="l"/>
            <a:r>
              <a:rPr lang="en-US" sz="3200" dirty="0"/>
              <a:t>Task1.py</a:t>
            </a:r>
            <a:endParaRPr lang="ru-RU" sz="3200" dirty="0"/>
          </a:p>
        </p:txBody>
      </p:sp>
      <p:sp>
        <p:nvSpPr>
          <p:cNvPr id="74" name="Google Shape;947;p39"/>
          <p:cNvSpPr txBox="1">
            <a:spLocks/>
          </p:cNvSpPr>
          <p:nvPr/>
        </p:nvSpPr>
        <p:spPr>
          <a:xfrm>
            <a:off x="5854716" y="3936113"/>
            <a:ext cx="2294250" cy="70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algn="l"/>
            <a:r>
              <a:rPr lang="en-US" sz="3200" dirty="0"/>
              <a:t>Task2.py</a:t>
            </a:r>
            <a:endParaRPr lang="ru-RU" sz="3200" dirty="0"/>
          </a:p>
        </p:txBody>
      </p:sp>
      <p:sp>
        <p:nvSpPr>
          <p:cNvPr id="75" name="Google Shape;947;p39"/>
          <p:cNvSpPr txBox="1">
            <a:spLocks/>
          </p:cNvSpPr>
          <p:nvPr/>
        </p:nvSpPr>
        <p:spPr>
          <a:xfrm>
            <a:off x="3990753" y="117200"/>
            <a:ext cx="3416595" cy="70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algn="l"/>
            <a:r>
              <a:rPr lang="ru-RU" sz="3200" b="1" dirty="0" err="1"/>
              <a:t>Репозиторий</a:t>
            </a:r>
            <a:endParaRPr lang="ru-RU" sz="3200" b="1" dirty="0"/>
          </a:p>
        </p:txBody>
      </p:sp>
      <p:sp>
        <p:nvSpPr>
          <p:cNvPr id="76" name="Google Shape;947;p39"/>
          <p:cNvSpPr txBox="1">
            <a:spLocks/>
          </p:cNvSpPr>
          <p:nvPr/>
        </p:nvSpPr>
        <p:spPr>
          <a:xfrm>
            <a:off x="588009" y="1373160"/>
            <a:ext cx="3672937" cy="320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"/>
              <a:buNone/>
              <a:defRPr sz="30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 algn="l"/>
            <a:r>
              <a:rPr lang="ru-RU" sz="1800" dirty="0"/>
              <a:t>Чтобы </a:t>
            </a:r>
            <a:r>
              <a:rPr lang="ru-RU" sz="1800" dirty="0" err="1"/>
              <a:t>git</a:t>
            </a:r>
            <a:r>
              <a:rPr lang="ru-RU" sz="1800" dirty="0"/>
              <a:t> начал следить за нашим файлом надо явно добавить его с помощью команды </a:t>
            </a:r>
          </a:p>
          <a:p>
            <a:pPr marL="0" indent="0" algn="l"/>
            <a:r>
              <a:rPr lang="ru-RU" sz="1800" b="1" dirty="0"/>
              <a:t>$ </a:t>
            </a:r>
            <a:r>
              <a:rPr lang="ru-RU" sz="1800" b="1" dirty="0" err="1"/>
              <a:t>git</a:t>
            </a:r>
            <a:r>
              <a:rPr lang="ru-RU" sz="1800" b="1" dirty="0"/>
              <a:t> </a:t>
            </a:r>
            <a:r>
              <a:rPr lang="ru-RU" sz="1800" b="1" dirty="0" err="1"/>
              <a:t>add</a:t>
            </a:r>
            <a:r>
              <a:rPr lang="ru-RU" sz="1800" b="1" dirty="0"/>
              <a:t> </a:t>
            </a:r>
            <a:r>
              <a:rPr lang="en-US" sz="1800" b="1" dirty="0"/>
              <a:t>Task1.py</a:t>
            </a:r>
            <a:endParaRPr lang="ru-RU" sz="1800" b="1" dirty="0"/>
          </a:p>
          <a:p>
            <a:pPr marL="0" indent="0" algn="l"/>
            <a:r>
              <a:rPr lang="ru-RU" sz="1800" dirty="0"/>
              <a:t>Теперь команда </a:t>
            </a:r>
          </a:p>
          <a:p>
            <a:pPr marL="0" indent="0" algn="l"/>
            <a:r>
              <a:rPr lang="ru-RU" sz="1800" b="1" dirty="0"/>
              <a:t>$ </a:t>
            </a:r>
            <a:r>
              <a:rPr lang="ru-RU" sz="1800" b="1" dirty="0" err="1"/>
              <a:t>git</a:t>
            </a:r>
            <a:r>
              <a:rPr lang="ru-RU" sz="1800" b="1" dirty="0"/>
              <a:t> </a:t>
            </a:r>
            <a:r>
              <a:rPr lang="ru-RU" sz="1800" b="1" dirty="0" err="1"/>
              <a:t>status</a:t>
            </a:r>
            <a:r>
              <a:rPr lang="ru-RU" sz="1800" b="1" dirty="0"/>
              <a:t> </a:t>
            </a:r>
          </a:p>
          <a:p>
            <a:pPr marL="0" indent="0" algn="l"/>
            <a:r>
              <a:rPr lang="ru-RU" sz="1800" dirty="0"/>
              <a:t>покажет нам, что файл </a:t>
            </a:r>
            <a:r>
              <a:rPr lang="en-US" sz="1800" b="1" dirty="0"/>
              <a:t>Task1.py</a:t>
            </a:r>
            <a:r>
              <a:rPr lang="ru-RU" sz="1800" dirty="0"/>
              <a:t> можно </a:t>
            </a:r>
            <a:r>
              <a:rPr lang="ru-RU" sz="1800" dirty="0" err="1"/>
              <a:t>закоммитить</a:t>
            </a:r>
            <a:r>
              <a:rPr lang="ru-RU" sz="1800" dirty="0"/>
              <a:t> (</a:t>
            </a:r>
            <a:r>
              <a:rPr lang="ru-RU" sz="1800" dirty="0" err="1"/>
              <a:t>to</a:t>
            </a:r>
            <a:r>
              <a:rPr lang="ru-RU" sz="1800" dirty="0"/>
              <a:t> </a:t>
            </a:r>
            <a:r>
              <a:rPr lang="ru-RU" sz="1800" dirty="0" err="1"/>
              <a:t>be</a:t>
            </a:r>
            <a:r>
              <a:rPr lang="ru-RU" sz="1800" dirty="0"/>
              <a:t> </a:t>
            </a:r>
            <a:r>
              <a:rPr lang="ru-RU" sz="1800" dirty="0" err="1"/>
              <a:t>committed</a:t>
            </a:r>
            <a:r>
              <a:rPr lang="ru-RU" sz="18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121738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Состояния в GIT</a:t>
            </a:r>
            <a:br>
              <a:rPr lang="ru-RU" sz="3200" dirty="0"/>
            </a:b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606054" y="1219199"/>
            <a:ext cx="4476309" cy="3595235"/>
          </a:xfrm>
        </p:spPr>
        <p:txBody>
          <a:bodyPr/>
          <a:lstStyle/>
          <a:p>
            <a:pPr marL="0" indent="0"/>
            <a:r>
              <a:rPr lang="ru-RU" sz="1600" dirty="0"/>
              <a:t>Есть три основных состояния, в которых могут находиться ваши файлы: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 к изменённым (</a:t>
            </a:r>
            <a:r>
              <a:rPr lang="ru-RU" sz="1600" dirty="0" err="1"/>
              <a:t>modified</a:t>
            </a:r>
            <a:r>
              <a:rPr lang="ru-RU" sz="1600" dirty="0"/>
              <a:t>) относятся файлы, которые поменялись, но ещё не были зафиксированы.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индексированный (</a:t>
            </a:r>
            <a:r>
              <a:rPr lang="ru-RU" sz="1600" dirty="0" err="1"/>
              <a:t>staged</a:t>
            </a:r>
            <a:r>
              <a:rPr lang="ru-RU" sz="1600" dirty="0"/>
              <a:t>) — это изменённый файл в его текущей версии, отмеченный для включения в следующий </a:t>
            </a:r>
            <a:r>
              <a:rPr lang="ru-RU" sz="1600" dirty="0" err="1"/>
              <a:t>коммит</a:t>
            </a:r>
            <a:r>
              <a:rPr lang="ru-RU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зафиксированный (</a:t>
            </a:r>
            <a:r>
              <a:rPr lang="ru-RU" sz="1600" dirty="0" err="1"/>
              <a:t>committed</a:t>
            </a:r>
            <a:r>
              <a:rPr lang="ru-RU" sz="1600" dirty="0"/>
              <a:t>) значит, что файл уже сохранён в вашей локальной базе.</a:t>
            </a:r>
            <a:endParaRPr lang="ru-RU" sz="11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363" y="1395622"/>
            <a:ext cx="3750996" cy="324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1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Рабочая область</a:t>
            </a:r>
            <a:br>
              <a:rPr lang="ru-RU" sz="3200" dirty="0"/>
            </a:b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606055" y="1219199"/>
            <a:ext cx="4178596" cy="3388243"/>
          </a:xfrm>
        </p:spPr>
        <p:txBody>
          <a:bodyPr/>
          <a:lstStyle/>
          <a:p>
            <a:pPr marL="0" indent="0"/>
            <a:r>
              <a:rPr lang="ru-RU" sz="2000" dirty="0"/>
              <a:t>или рабочая копия, или </a:t>
            </a:r>
            <a:r>
              <a:rPr lang="ru-RU" sz="2000" dirty="0" err="1"/>
              <a:t>working</a:t>
            </a:r>
            <a:r>
              <a:rPr lang="ru-RU" sz="2000" dirty="0"/>
              <a:t> </a:t>
            </a:r>
            <a:r>
              <a:rPr lang="ru-RU" sz="2000" dirty="0" err="1"/>
              <a:t>directory</a:t>
            </a:r>
            <a:r>
              <a:rPr lang="ru-RU" sz="2000" dirty="0"/>
              <a:t> – пространство в </a:t>
            </a:r>
            <a:r>
              <a:rPr lang="ru-RU" sz="2000" dirty="0" err="1"/>
              <a:t>репозитории</a:t>
            </a:r>
            <a:r>
              <a:rPr lang="ru-RU" sz="2000" dirty="0"/>
              <a:t>, является снимком одной версии проекта. Файлы извлекаются из сжатой базы данных в каталоге </a:t>
            </a:r>
            <a:r>
              <a:rPr lang="ru-RU" sz="2000" dirty="0" err="1"/>
              <a:t>Git</a:t>
            </a:r>
            <a:r>
              <a:rPr lang="ru-RU" sz="2000" dirty="0"/>
              <a:t> и помещаются на диск, для того чтобы их можно было использовать или редактировать.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43107" y="1807535"/>
            <a:ext cx="2672316" cy="200600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Все, что внутри папки «Задание 1»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71191" y="1871330"/>
            <a:ext cx="16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Рабочая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846442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Область индексирования</a:t>
            </a:r>
            <a:br>
              <a:rPr lang="ru-RU" sz="3200" dirty="0"/>
            </a:b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606055" y="1219199"/>
            <a:ext cx="4178596" cy="3388243"/>
          </a:xfrm>
        </p:spPr>
        <p:txBody>
          <a:bodyPr/>
          <a:lstStyle/>
          <a:p>
            <a:pPr marL="0" indent="0"/>
            <a:r>
              <a:rPr lang="ru-RU" sz="2000" dirty="0"/>
              <a:t>Область индексирования, или индекс – заготовка для </a:t>
            </a:r>
            <a:r>
              <a:rPr lang="ru-RU" sz="2000" dirty="0" err="1"/>
              <a:t>коммита</a:t>
            </a:r>
            <a:r>
              <a:rPr lang="ru-RU" sz="2000" dirty="0"/>
              <a:t>, которую потом можно сохранить в истории. Просто выберите понравившиеся изменения и добавьте их в индекс с помощью команды </a:t>
            </a:r>
          </a:p>
          <a:p>
            <a:pPr marL="0" indent="0"/>
            <a:r>
              <a:rPr lang="ru-RU" sz="2000" dirty="0"/>
              <a:t>$ </a:t>
            </a:r>
            <a:r>
              <a:rPr lang="ru-RU" sz="2000" dirty="0" err="1"/>
              <a:t>git</a:t>
            </a:r>
            <a:r>
              <a:rPr lang="ru-RU" sz="2000" dirty="0"/>
              <a:t> </a:t>
            </a:r>
            <a:r>
              <a:rPr lang="ru-RU" sz="2000" dirty="0" err="1"/>
              <a:t>add</a:t>
            </a:r>
            <a:r>
              <a:rPr lang="ru-RU" sz="2000" dirty="0"/>
              <a:t> </a:t>
            </a:r>
            <a:r>
              <a:rPr lang="en-US" sz="2000" dirty="0"/>
              <a:t>Task</a:t>
            </a:r>
            <a:r>
              <a:rPr lang="ru-RU" sz="2000" dirty="0"/>
              <a:t>1</a:t>
            </a:r>
            <a:r>
              <a:rPr lang="en-US" sz="2000" dirty="0"/>
              <a:t>.</a:t>
            </a:r>
            <a:r>
              <a:rPr lang="en-US" sz="2000" dirty="0" err="1"/>
              <a:t>py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90214" y="1807535"/>
            <a:ext cx="3700129" cy="27999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Task1.py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71191" y="1871330"/>
            <a:ext cx="16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Рабочая область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40323" y="2985694"/>
            <a:ext cx="2799907" cy="1254642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Task1.py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84874" y="3053599"/>
            <a:ext cx="2502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Область индексирования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4864" y="2428512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Task2.py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255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Каталог </a:t>
            </a:r>
            <a:r>
              <a:rPr lang="en-US" sz="3200" dirty="0" err="1"/>
              <a:t>Git</a:t>
            </a:r>
            <a:br>
              <a:rPr lang="ru-RU" sz="3200" dirty="0"/>
            </a:b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301254" y="1421762"/>
            <a:ext cx="5773481" cy="3388243"/>
          </a:xfrm>
        </p:spPr>
        <p:txBody>
          <a:bodyPr/>
          <a:lstStyle/>
          <a:p>
            <a:pPr marL="0" indent="0"/>
            <a:r>
              <a:rPr lang="ru-RU" sz="2000" dirty="0"/>
              <a:t>Каталог </a:t>
            </a:r>
            <a:r>
              <a:rPr lang="ru-RU" sz="2000" dirty="0" err="1"/>
              <a:t>git</a:t>
            </a:r>
            <a:r>
              <a:rPr lang="ru-RU" sz="2000" dirty="0"/>
              <a:t> – это цепочка сохраненных изменений (</a:t>
            </a:r>
            <a:r>
              <a:rPr lang="ru-RU" sz="2000" dirty="0" err="1"/>
              <a:t>коммитов</a:t>
            </a:r>
            <a:r>
              <a:rPr lang="ru-RU" sz="2000" dirty="0"/>
              <a:t>) в </a:t>
            </a:r>
            <a:r>
              <a:rPr lang="ru-RU" sz="2000" dirty="0" err="1"/>
              <a:t>репозитории</a:t>
            </a:r>
            <a:r>
              <a:rPr lang="ru-RU" sz="2000" dirty="0"/>
              <a:t>, а сам </a:t>
            </a:r>
            <a:r>
              <a:rPr lang="ru-RU" sz="2000" dirty="0" err="1"/>
              <a:t>коммит</a:t>
            </a:r>
            <a:r>
              <a:rPr lang="ru-RU" sz="2000" dirty="0"/>
              <a:t> – это и есть сохраненное состояние </a:t>
            </a:r>
            <a:r>
              <a:rPr lang="ru-RU" sz="2000" dirty="0" err="1"/>
              <a:t>репозитория</a:t>
            </a:r>
            <a:r>
              <a:rPr lang="ru-RU" sz="2000" dirty="0"/>
              <a:t> в какой-то момент времени. </a:t>
            </a:r>
            <a:endParaRPr lang="en-US" sz="2000" dirty="0"/>
          </a:p>
          <a:p>
            <a:pPr marL="0" indent="0"/>
            <a:r>
              <a:rPr lang="ru-RU" sz="2000" dirty="0"/>
              <a:t>Чтобы из индекса сделать новый </a:t>
            </a:r>
            <a:r>
              <a:rPr lang="ru-RU" sz="2000" dirty="0" err="1"/>
              <a:t>коммит</a:t>
            </a:r>
            <a:r>
              <a:rPr lang="ru-RU" sz="2000" dirty="0"/>
              <a:t> достаточно сделать команду </a:t>
            </a:r>
            <a:endParaRPr lang="en-US" sz="2000" dirty="0"/>
          </a:p>
          <a:p>
            <a:pPr marL="0" indent="0"/>
            <a:r>
              <a:rPr lang="ru-RU" sz="2000" dirty="0"/>
              <a:t>$ </a:t>
            </a:r>
            <a:r>
              <a:rPr lang="ru-RU" sz="2000" dirty="0" err="1"/>
              <a:t>git</a:t>
            </a:r>
            <a:r>
              <a:rPr lang="ru-RU" sz="2000" dirty="0"/>
              <a:t> </a:t>
            </a:r>
            <a:r>
              <a:rPr lang="ru-RU" sz="2000" dirty="0" err="1"/>
              <a:t>commit</a:t>
            </a:r>
            <a:r>
              <a:rPr lang="ru-RU" sz="2000" dirty="0"/>
              <a:t> </a:t>
            </a:r>
            <a:endParaRPr lang="en-US" sz="2000" dirty="0"/>
          </a:p>
          <a:p>
            <a:pPr marL="0" indent="0"/>
            <a:r>
              <a:rPr lang="ru-RU" sz="2000" dirty="0"/>
              <a:t>И не забудьте указывать, что вы сделали в этом </a:t>
            </a:r>
            <a:r>
              <a:rPr lang="ru-RU" sz="2000" dirty="0" err="1"/>
              <a:t>коммите</a:t>
            </a:r>
            <a:r>
              <a:rPr lang="ru-RU" sz="2000" dirty="0"/>
              <a:t> с помощью опции –m </a:t>
            </a:r>
            <a:endParaRPr lang="en-US" sz="2000" dirty="0"/>
          </a:p>
          <a:p>
            <a:pPr marL="0" indent="0"/>
            <a:r>
              <a:rPr lang="ru-RU" sz="2000" dirty="0"/>
              <a:t>$ </a:t>
            </a:r>
            <a:r>
              <a:rPr lang="ru-RU" sz="2000" dirty="0" err="1"/>
              <a:t>git</a:t>
            </a:r>
            <a:r>
              <a:rPr lang="ru-RU" sz="2000" dirty="0"/>
              <a:t> </a:t>
            </a:r>
            <a:r>
              <a:rPr lang="ru-RU" sz="2000" dirty="0" err="1"/>
              <a:t>commit</a:t>
            </a:r>
            <a:r>
              <a:rPr lang="ru-RU" sz="2000" dirty="0"/>
              <a:t> –m «Написал </a:t>
            </a:r>
            <a:r>
              <a:rPr lang="en-US" sz="2000" dirty="0"/>
              <a:t>Hello, world!</a:t>
            </a:r>
            <a:r>
              <a:rPr lang="ru-RU" sz="2000" dirty="0"/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03165" y="1956391"/>
            <a:ext cx="2600594" cy="27999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Task1.py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07888" y="2020186"/>
            <a:ext cx="2071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Рабочая область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64595" y="3134550"/>
            <a:ext cx="2182227" cy="1254642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92187" y="3202455"/>
            <a:ext cx="2098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Область индексирования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1977" y="2577368"/>
            <a:ext cx="1385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Task2.py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781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Алгоритм действий при работе с заданиями</a:t>
            </a:r>
            <a:br>
              <a:rPr lang="ru-RU" sz="2400" dirty="0"/>
            </a:br>
            <a:endParaRPr lang="ru-RU" sz="2000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606055" y="1155404"/>
            <a:ext cx="6503582" cy="3820634"/>
          </a:xfrm>
        </p:spPr>
        <p:txBody>
          <a:bodyPr/>
          <a:lstStyle/>
          <a:p>
            <a:pPr marL="342900" indent="-342900">
              <a:buSzPct val="120000"/>
              <a:buFont typeface="+mj-lt"/>
              <a:buAutoNum type="arabicPeriod"/>
            </a:pPr>
            <a:r>
              <a:rPr lang="ru-RU" sz="1400" dirty="0"/>
              <a:t>Переходите по ссылке с заданием из </a:t>
            </a:r>
            <a:r>
              <a:rPr lang="en-US" sz="1400" dirty="0" err="1"/>
              <a:t>git</a:t>
            </a:r>
            <a:r>
              <a:rPr lang="en-US" sz="1400" dirty="0"/>
              <a:t> classroom</a:t>
            </a:r>
          </a:p>
          <a:p>
            <a:pPr marL="342900" indent="-342900">
              <a:buSzPct val="120000"/>
              <a:buFont typeface="+mj-lt"/>
              <a:buAutoNum type="arabicPeriod"/>
            </a:pPr>
            <a:r>
              <a:rPr lang="ru-RU" sz="1400" dirty="0"/>
              <a:t>Все принимаете и попадаете в свой репозиторий</a:t>
            </a:r>
            <a:endParaRPr lang="en-US" sz="1400" dirty="0"/>
          </a:p>
          <a:p>
            <a:pPr marL="342900" indent="-342900">
              <a:buSzPct val="120000"/>
              <a:buFont typeface="+mj-lt"/>
              <a:buAutoNum type="arabicPeriod"/>
            </a:pPr>
            <a:r>
              <a:rPr lang="ru-RU" sz="1400" dirty="0"/>
              <a:t>Копируете </a:t>
            </a:r>
            <a:r>
              <a:rPr lang="en-US" sz="1400" dirty="0" err="1"/>
              <a:t>url</a:t>
            </a:r>
            <a:r>
              <a:rPr lang="en-US" sz="1400" dirty="0"/>
              <a:t>(https://...)</a:t>
            </a:r>
          </a:p>
          <a:p>
            <a:pPr marL="342900" indent="-342900">
              <a:buSzPct val="120000"/>
              <a:buFont typeface="+mj-lt"/>
              <a:buAutoNum type="arabicPeriod"/>
            </a:pPr>
            <a:r>
              <a:rPr lang="ru-RU" sz="1400" dirty="0"/>
              <a:t>Переходите в свою папку на компьютере и открываете там </a:t>
            </a:r>
            <a:r>
              <a:rPr lang="en-US" sz="1400" dirty="0" err="1"/>
              <a:t>git</a:t>
            </a:r>
            <a:r>
              <a:rPr lang="en-US" sz="1400" dirty="0"/>
              <a:t> bash</a:t>
            </a:r>
          </a:p>
          <a:p>
            <a:pPr marL="342900" indent="-342900">
              <a:buSzPct val="120000"/>
              <a:buFont typeface="+mj-lt"/>
              <a:buAutoNum type="arabicPeriod"/>
            </a:pPr>
            <a:r>
              <a:rPr lang="ru-RU" sz="1400" dirty="0"/>
              <a:t>Пишите команду </a:t>
            </a:r>
            <a:r>
              <a:rPr lang="en-US" sz="1400" dirty="0" err="1"/>
              <a:t>git</a:t>
            </a:r>
            <a:r>
              <a:rPr lang="en-US" sz="1400" dirty="0"/>
              <a:t> clone </a:t>
            </a:r>
            <a:r>
              <a:rPr lang="en-US" sz="1400" dirty="0" err="1"/>
              <a:t>url</a:t>
            </a:r>
            <a:r>
              <a:rPr lang="en-US" sz="1400" dirty="0"/>
              <a:t>(https://...)</a:t>
            </a:r>
          </a:p>
          <a:p>
            <a:pPr marL="342900" indent="-342900">
              <a:buSzPct val="120000"/>
              <a:buFont typeface="+mj-lt"/>
              <a:buAutoNum type="arabicPeriod"/>
            </a:pPr>
            <a:r>
              <a:rPr lang="ru-RU" sz="1400" dirty="0"/>
              <a:t>Открываете склонированную папку в </a:t>
            </a:r>
            <a:r>
              <a:rPr lang="en-US" sz="1400" dirty="0" err="1"/>
              <a:t>PyCharm</a:t>
            </a:r>
            <a:endParaRPr lang="en-US" sz="1400" dirty="0"/>
          </a:p>
          <a:p>
            <a:pPr marL="342900" indent="-342900">
              <a:buSzPct val="120000"/>
              <a:buFont typeface="+mj-lt"/>
              <a:buAutoNum type="arabicPeriod"/>
            </a:pPr>
            <a:r>
              <a:rPr lang="ru-RU" sz="1400" dirty="0"/>
              <a:t>Настраиваете интерпретатор</a:t>
            </a:r>
          </a:p>
          <a:p>
            <a:pPr marL="342900" indent="-342900">
              <a:buSzPct val="120000"/>
              <a:buFont typeface="+mj-lt"/>
              <a:buAutoNum type="arabicPeriod"/>
            </a:pPr>
            <a:r>
              <a:rPr lang="ru-RU" sz="1400" dirty="0"/>
              <a:t>Выполняете задания</a:t>
            </a:r>
          </a:p>
          <a:p>
            <a:pPr marL="342900" indent="-342900">
              <a:buSzPct val="120000"/>
              <a:buFont typeface="+mj-lt"/>
              <a:buAutoNum type="arabicPeriod"/>
            </a:pPr>
            <a:r>
              <a:rPr lang="ru-RU" sz="1400" dirty="0"/>
              <a:t>После того, когда вы считаете, что сделали задание. Добавляете файл с задачей в область индексирования:</a:t>
            </a:r>
            <a:br>
              <a:rPr lang="ru-RU" sz="1400" dirty="0"/>
            </a:br>
            <a:r>
              <a:rPr lang="en-US" sz="1400" dirty="0" err="1"/>
              <a:t>git</a:t>
            </a:r>
            <a:r>
              <a:rPr lang="en-US" sz="1400" dirty="0"/>
              <a:t> add task1.py</a:t>
            </a:r>
          </a:p>
          <a:p>
            <a:pPr marL="342900" indent="-342900">
              <a:buSzPct val="120000"/>
              <a:buFont typeface="+mj-lt"/>
              <a:buAutoNum type="arabicPeriod"/>
            </a:pPr>
            <a:r>
              <a:rPr lang="ru-RU" sz="1400" dirty="0"/>
              <a:t>Добавляете коммит с комментарием, что вы сделали:</a:t>
            </a:r>
            <a:br>
              <a:rPr lang="ru-RU" sz="1400" dirty="0"/>
            </a:br>
            <a:r>
              <a:rPr lang="en-US" sz="1400" dirty="0" err="1"/>
              <a:t>git</a:t>
            </a:r>
            <a:r>
              <a:rPr lang="en-US" sz="1400" dirty="0"/>
              <a:t> commit –m “</a:t>
            </a:r>
            <a:r>
              <a:rPr lang="ru-RU" sz="1400" b="1" dirty="0"/>
              <a:t>решил первую задачу</a:t>
            </a:r>
            <a:r>
              <a:rPr lang="en-US" sz="1400" dirty="0"/>
              <a:t>”</a:t>
            </a:r>
          </a:p>
          <a:p>
            <a:pPr marL="342900" indent="-342900">
              <a:buSzPct val="120000"/>
              <a:buFont typeface="+mj-lt"/>
              <a:buAutoNum type="arabicPeriod"/>
            </a:pPr>
            <a:r>
              <a:rPr lang="ru-RU" sz="1400"/>
              <a:t>Отправляете </a:t>
            </a:r>
            <a:r>
              <a:rPr lang="ru-RU" sz="1400" dirty="0"/>
              <a:t>коммит на удаленный репозиторий</a:t>
            </a:r>
            <a:br>
              <a:rPr lang="ru-RU" sz="1400" dirty="0"/>
            </a:br>
            <a:r>
              <a:rPr lang="en-US" sz="1400" dirty="0" err="1"/>
              <a:t>git</a:t>
            </a:r>
            <a:r>
              <a:rPr lang="en-US" sz="1400" dirty="0"/>
              <a:t> push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21378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48"/>
          <p:cNvSpPr txBox="1">
            <a:spLocks noGrp="1"/>
          </p:cNvSpPr>
          <p:nvPr>
            <p:ph type="title"/>
          </p:nvPr>
        </p:nvSpPr>
        <p:spPr>
          <a:xfrm>
            <a:off x="865121" y="3520125"/>
            <a:ext cx="7690535" cy="100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/>
              <a:t>Основы </a:t>
            </a:r>
            <a:r>
              <a:rPr lang="en-US" dirty="0"/>
              <a:t>Python</a:t>
            </a:r>
            <a:endParaRPr dirty="0"/>
          </a:p>
        </p:txBody>
      </p:sp>
      <p:grpSp>
        <p:nvGrpSpPr>
          <p:cNvPr id="1291" name="Google Shape;1291;p48"/>
          <p:cNvGrpSpPr/>
          <p:nvPr/>
        </p:nvGrpSpPr>
        <p:grpSpPr>
          <a:xfrm>
            <a:off x="1835736" y="296825"/>
            <a:ext cx="5190009" cy="3337493"/>
            <a:chOff x="1835736" y="296825"/>
            <a:chExt cx="5190009" cy="3337493"/>
          </a:xfrm>
        </p:grpSpPr>
        <p:sp>
          <p:nvSpPr>
            <p:cNvPr id="1292" name="Google Shape;1292;p48"/>
            <p:cNvSpPr/>
            <p:nvPr/>
          </p:nvSpPr>
          <p:spPr>
            <a:xfrm>
              <a:off x="2119800" y="948925"/>
              <a:ext cx="4589355" cy="2685393"/>
            </a:xfrm>
            <a:custGeom>
              <a:avLst/>
              <a:gdLst/>
              <a:ahLst/>
              <a:cxnLst/>
              <a:rect l="l" t="t" r="r" b="b"/>
              <a:pathLst>
                <a:path w="26856" h="14473" extrusionOk="0">
                  <a:moveTo>
                    <a:pt x="10951" y="1"/>
                  </a:moveTo>
                  <a:cubicBezTo>
                    <a:pt x="9670" y="1"/>
                    <a:pt x="8389" y="14"/>
                    <a:pt x="7109" y="40"/>
                  </a:cubicBezTo>
                  <a:cubicBezTo>
                    <a:pt x="7050" y="41"/>
                    <a:pt x="6987" y="41"/>
                    <a:pt x="6920" y="41"/>
                  </a:cubicBezTo>
                  <a:cubicBezTo>
                    <a:pt x="6539" y="41"/>
                    <a:pt x="6052" y="27"/>
                    <a:pt x="5520" y="27"/>
                  </a:cubicBezTo>
                  <a:cubicBezTo>
                    <a:pt x="3918" y="27"/>
                    <a:pt x="1914" y="160"/>
                    <a:pt x="1216" y="1236"/>
                  </a:cubicBezTo>
                  <a:cubicBezTo>
                    <a:pt x="1" y="3116"/>
                    <a:pt x="1059" y="7043"/>
                    <a:pt x="2362" y="8661"/>
                  </a:cubicBezTo>
                  <a:cubicBezTo>
                    <a:pt x="3751" y="10381"/>
                    <a:pt x="6303" y="10697"/>
                    <a:pt x="8664" y="10697"/>
                  </a:cubicBezTo>
                  <a:cubicBezTo>
                    <a:pt x="9748" y="10697"/>
                    <a:pt x="10793" y="10630"/>
                    <a:pt x="11665" y="10602"/>
                  </a:cubicBezTo>
                  <a:cubicBezTo>
                    <a:pt x="12584" y="12088"/>
                    <a:pt x="13781" y="13391"/>
                    <a:pt x="15197" y="14441"/>
                  </a:cubicBezTo>
                  <a:cubicBezTo>
                    <a:pt x="15227" y="14463"/>
                    <a:pt x="15258" y="14473"/>
                    <a:pt x="15288" y="14473"/>
                  </a:cubicBezTo>
                  <a:cubicBezTo>
                    <a:pt x="15397" y="14473"/>
                    <a:pt x="15490" y="14341"/>
                    <a:pt x="15470" y="14231"/>
                  </a:cubicBezTo>
                  <a:cubicBezTo>
                    <a:pt x="15233" y="12963"/>
                    <a:pt x="15172" y="11687"/>
                    <a:pt x="15269" y="10401"/>
                  </a:cubicBezTo>
                  <a:cubicBezTo>
                    <a:pt x="18014" y="10182"/>
                    <a:pt x="20750" y="9780"/>
                    <a:pt x="23445" y="9116"/>
                  </a:cubicBezTo>
                  <a:cubicBezTo>
                    <a:pt x="26005" y="8487"/>
                    <a:pt x="26740" y="5740"/>
                    <a:pt x="26803" y="3450"/>
                  </a:cubicBezTo>
                  <a:cubicBezTo>
                    <a:pt x="26855" y="1666"/>
                    <a:pt x="25972" y="590"/>
                    <a:pt x="24135" y="460"/>
                  </a:cubicBezTo>
                  <a:cubicBezTo>
                    <a:pt x="19747" y="154"/>
                    <a:pt x="15348" y="1"/>
                    <a:pt x="10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3" name="Google Shape;1293;p48"/>
            <p:cNvGrpSpPr/>
            <p:nvPr/>
          </p:nvGrpSpPr>
          <p:grpSpPr>
            <a:xfrm>
              <a:off x="2392055" y="866315"/>
              <a:ext cx="133260" cy="129152"/>
              <a:chOff x="3739723" y="2282290"/>
              <a:chExt cx="690824" cy="669530"/>
            </a:xfrm>
          </p:grpSpPr>
          <p:sp>
            <p:nvSpPr>
              <p:cNvPr id="1294" name="Google Shape;1294;p48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8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8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8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8" name="Google Shape;1298;p48"/>
            <p:cNvGrpSpPr/>
            <p:nvPr/>
          </p:nvGrpSpPr>
          <p:grpSpPr>
            <a:xfrm>
              <a:off x="5329037" y="543070"/>
              <a:ext cx="133260" cy="129152"/>
              <a:chOff x="3739723" y="2282290"/>
              <a:chExt cx="690824" cy="669530"/>
            </a:xfrm>
          </p:grpSpPr>
          <p:sp>
            <p:nvSpPr>
              <p:cNvPr id="1299" name="Google Shape;1299;p48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48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8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8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3" name="Google Shape;1303;p48"/>
            <p:cNvSpPr/>
            <p:nvPr/>
          </p:nvSpPr>
          <p:spPr>
            <a:xfrm>
              <a:off x="6136224" y="2322552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4" name="Google Shape;1304;p48"/>
            <p:cNvGrpSpPr/>
            <p:nvPr/>
          </p:nvGrpSpPr>
          <p:grpSpPr>
            <a:xfrm rot="10800000">
              <a:off x="6392811" y="885080"/>
              <a:ext cx="371307" cy="91637"/>
              <a:chOff x="4241622" y="1303995"/>
              <a:chExt cx="1256112" cy="310004"/>
            </a:xfrm>
          </p:grpSpPr>
          <p:sp>
            <p:nvSpPr>
              <p:cNvPr id="1305" name="Google Shape;1305;p48"/>
              <p:cNvSpPr/>
              <p:nvPr/>
            </p:nvSpPr>
            <p:spPr>
              <a:xfrm>
                <a:off x="4644479" y="1305976"/>
                <a:ext cx="853255" cy="67349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272" extrusionOk="0">
                    <a:moveTo>
                      <a:pt x="141" y="1"/>
                    </a:moveTo>
                    <a:cubicBezTo>
                      <a:pt x="61" y="1"/>
                      <a:pt x="0" y="62"/>
                      <a:pt x="0" y="131"/>
                    </a:cubicBezTo>
                    <a:cubicBezTo>
                      <a:pt x="0" y="211"/>
                      <a:pt x="61" y="271"/>
                      <a:pt x="141" y="271"/>
                    </a:cubicBezTo>
                    <a:lnTo>
                      <a:pt x="3305" y="271"/>
                    </a:lnTo>
                    <a:cubicBezTo>
                      <a:pt x="3385" y="271"/>
                      <a:pt x="3446" y="211"/>
                      <a:pt x="3446" y="131"/>
                    </a:cubicBezTo>
                    <a:cubicBezTo>
                      <a:pt x="3446" y="62"/>
                      <a:pt x="3385" y="1"/>
                      <a:pt x="3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8"/>
              <p:cNvSpPr/>
              <p:nvPr/>
            </p:nvSpPr>
            <p:spPr>
              <a:xfrm>
                <a:off x="4241622" y="1303995"/>
                <a:ext cx="221113" cy="6933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280" extrusionOk="0">
                    <a:moveTo>
                      <a:pt x="133" y="0"/>
                    </a:moveTo>
                    <a:cubicBezTo>
                      <a:pt x="61" y="0"/>
                      <a:pt x="1" y="70"/>
                      <a:pt x="1" y="139"/>
                    </a:cubicBezTo>
                    <a:cubicBezTo>
                      <a:pt x="1" y="219"/>
                      <a:pt x="61" y="279"/>
                      <a:pt x="133" y="279"/>
                    </a:cubicBezTo>
                    <a:lnTo>
                      <a:pt x="754" y="279"/>
                    </a:lnTo>
                    <a:cubicBezTo>
                      <a:pt x="832" y="279"/>
                      <a:pt x="892" y="219"/>
                      <a:pt x="892" y="139"/>
                    </a:cubicBezTo>
                    <a:cubicBezTo>
                      <a:pt x="892" y="70"/>
                      <a:pt x="832" y="0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8"/>
              <p:cNvSpPr/>
              <p:nvPr/>
            </p:nvSpPr>
            <p:spPr>
              <a:xfrm>
                <a:off x="4241622" y="1543926"/>
                <a:ext cx="853503" cy="70073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83" extrusionOk="0">
                    <a:moveTo>
                      <a:pt x="133" y="1"/>
                    </a:moveTo>
                    <a:cubicBezTo>
                      <a:pt x="61" y="1"/>
                      <a:pt x="1" y="62"/>
                      <a:pt x="1" y="141"/>
                    </a:cubicBezTo>
                    <a:cubicBezTo>
                      <a:pt x="1" y="219"/>
                      <a:pt x="61" y="282"/>
                      <a:pt x="133" y="282"/>
                    </a:cubicBezTo>
                    <a:lnTo>
                      <a:pt x="832" y="282"/>
                    </a:lnTo>
                    <a:cubicBezTo>
                      <a:pt x="901" y="282"/>
                      <a:pt x="972" y="219"/>
                      <a:pt x="972" y="141"/>
                    </a:cubicBezTo>
                    <a:cubicBezTo>
                      <a:pt x="972" y="62"/>
                      <a:pt x="901" y="1"/>
                      <a:pt x="832" y="1"/>
                    </a:cubicBezTo>
                    <a:close/>
                    <a:moveTo>
                      <a:pt x="1522" y="1"/>
                    </a:moveTo>
                    <a:cubicBezTo>
                      <a:pt x="1444" y="1"/>
                      <a:pt x="1384" y="62"/>
                      <a:pt x="1384" y="141"/>
                    </a:cubicBezTo>
                    <a:cubicBezTo>
                      <a:pt x="1384" y="219"/>
                      <a:pt x="1444" y="282"/>
                      <a:pt x="1522" y="282"/>
                    </a:cubicBezTo>
                    <a:lnTo>
                      <a:pt x="2213" y="282"/>
                    </a:lnTo>
                    <a:cubicBezTo>
                      <a:pt x="2292" y="282"/>
                      <a:pt x="2353" y="219"/>
                      <a:pt x="2353" y="141"/>
                    </a:cubicBezTo>
                    <a:cubicBezTo>
                      <a:pt x="2353" y="62"/>
                      <a:pt x="2292" y="1"/>
                      <a:pt x="2213" y="1"/>
                    </a:cubicBezTo>
                    <a:close/>
                    <a:moveTo>
                      <a:pt x="2913" y="1"/>
                    </a:moveTo>
                    <a:cubicBezTo>
                      <a:pt x="2834" y="1"/>
                      <a:pt x="2773" y="62"/>
                      <a:pt x="2773" y="141"/>
                    </a:cubicBezTo>
                    <a:cubicBezTo>
                      <a:pt x="2773" y="219"/>
                      <a:pt x="2834" y="282"/>
                      <a:pt x="2913" y="282"/>
                    </a:cubicBezTo>
                    <a:lnTo>
                      <a:pt x="3306" y="282"/>
                    </a:lnTo>
                    <a:cubicBezTo>
                      <a:pt x="3386" y="282"/>
                      <a:pt x="3447" y="219"/>
                      <a:pt x="3447" y="141"/>
                    </a:cubicBezTo>
                    <a:cubicBezTo>
                      <a:pt x="3447" y="62"/>
                      <a:pt x="3386" y="1"/>
                      <a:pt x="3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8" name="Google Shape;1308;p48"/>
            <p:cNvSpPr/>
            <p:nvPr/>
          </p:nvSpPr>
          <p:spPr>
            <a:xfrm>
              <a:off x="2253634" y="2279181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1835736" y="1199917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5064862" y="2963729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8"/>
            <p:cNvSpPr/>
            <p:nvPr/>
          </p:nvSpPr>
          <p:spPr>
            <a:xfrm>
              <a:off x="5865887" y="1920517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2" name="Google Shape;1312;p48"/>
            <p:cNvGrpSpPr/>
            <p:nvPr/>
          </p:nvGrpSpPr>
          <p:grpSpPr>
            <a:xfrm>
              <a:off x="3232559" y="296825"/>
              <a:ext cx="2173518" cy="2865353"/>
              <a:chOff x="3239234" y="197275"/>
              <a:chExt cx="2173518" cy="2865353"/>
            </a:xfrm>
          </p:grpSpPr>
          <p:grpSp>
            <p:nvGrpSpPr>
              <p:cNvPr id="1313" name="Google Shape;1313;p48"/>
              <p:cNvGrpSpPr/>
              <p:nvPr/>
            </p:nvGrpSpPr>
            <p:grpSpPr>
              <a:xfrm rot="-8100000">
                <a:off x="3557207" y="1207746"/>
                <a:ext cx="1537574" cy="1536246"/>
                <a:chOff x="2895702" y="2896832"/>
                <a:chExt cx="2691827" cy="2689502"/>
              </a:xfrm>
            </p:grpSpPr>
            <p:sp>
              <p:nvSpPr>
                <p:cNvPr id="1314" name="Google Shape;1314;p48"/>
                <p:cNvSpPr/>
                <p:nvPr/>
              </p:nvSpPr>
              <p:spPr>
                <a:xfrm>
                  <a:off x="4150922" y="3060183"/>
                  <a:ext cx="793376" cy="1789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10022" extrusionOk="0">
                      <a:moveTo>
                        <a:pt x="735" y="0"/>
                      </a:moveTo>
                      <a:lnTo>
                        <a:pt x="0" y="282"/>
                      </a:lnTo>
                      <a:lnTo>
                        <a:pt x="3700" y="10021"/>
                      </a:lnTo>
                      <a:lnTo>
                        <a:pt x="4443" y="9742"/>
                      </a:lnTo>
                      <a:lnTo>
                        <a:pt x="73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5" name="Google Shape;1315;p48"/>
                <p:cNvSpPr/>
                <p:nvPr/>
              </p:nvSpPr>
              <p:spPr>
                <a:xfrm>
                  <a:off x="4119859" y="3029298"/>
                  <a:ext cx="855504" cy="1849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2" h="10361" extrusionOk="0">
                      <a:moveTo>
                        <a:pt x="814" y="392"/>
                      </a:moveTo>
                      <a:lnTo>
                        <a:pt x="4399" y="9810"/>
                      </a:lnTo>
                      <a:lnTo>
                        <a:pt x="3971" y="9976"/>
                      </a:lnTo>
                      <a:lnTo>
                        <a:pt x="395" y="549"/>
                      </a:lnTo>
                      <a:lnTo>
                        <a:pt x="814" y="392"/>
                      </a:lnTo>
                      <a:close/>
                      <a:moveTo>
                        <a:pt x="900" y="0"/>
                      </a:moveTo>
                      <a:cubicBezTo>
                        <a:pt x="883" y="0"/>
                        <a:pt x="865" y="3"/>
                        <a:pt x="848" y="8"/>
                      </a:cubicBezTo>
                      <a:lnTo>
                        <a:pt x="113" y="297"/>
                      </a:lnTo>
                      <a:cubicBezTo>
                        <a:pt x="69" y="306"/>
                        <a:pt x="36" y="339"/>
                        <a:pt x="17" y="383"/>
                      </a:cubicBezTo>
                      <a:cubicBezTo>
                        <a:pt x="0" y="427"/>
                        <a:pt x="0" y="471"/>
                        <a:pt x="9" y="515"/>
                      </a:cubicBezTo>
                      <a:lnTo>
                        <a:pt x="3717" y="10255"/>
                      </a:lnTo>
                      <a:cubicBezTo>
                        <a:pt x="3742" y="10326"/>
                        <a:pt x="3805" y="10360"/>
                        <a:pt x="3874" y="10360"/>
                      </a:cubicBezTo>
                      <a:cubicBezTo>
                        <a:pt x="3891" y="10360"/>
                        <a:pt x="3918" y="10360"/>
                        <a:pt x="3935" y="10352"/>
                      </a:cubicBezTo>
                      <a:lnTo>
                        <a:pt x="4678" y="10073"/>
                      </a:lnTo>
                      <a:cubicBezTo>
                        <a:pt x="4714" y="10056"/>
                        <a:pt x="4749" y="10020"/>
                        <a:pt x="4775" y="9984"/>
                      </a:cubicBezTo>
                      <a:cubicBezTo>
                        <a:pt x="4791" y="9940"/>
                        <a:pt x="4791" y="9898"/>
                        <a:pt x="4775" y="9854"/>
                      </a:cubicBezTo>
                      <a:lnTo>
                        <a:pt x="1077" y="112"/>
                      </a:lnTo>
                      <a:cubicBezTo>
                        <a:pt x="1048" y="41"/>
                        <a:pt x="974" y="0"/>
                        <a:pt x="90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6" name="Google Shape;1316;p48"/>
                <p:cNvSpPr/>
                <p:nvPr/>
              </p:nvSpPr>
              <p:spPr>
                <a:xfrm>
                  <a:off x="4080761" y="2927538"/>
                  <a:ext cx="201379" cy="182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" h="1025" extrusionOk="0">
                      <a:moveTo>
                        <a:pt x="1" y="0"/>
                      </a:moveTo>
                      <a:lnTo>
                        <a:pt x="393" y="1025"/>
                      </a:lnTo>
                      <a:lnTo>
                        <a:pt x="1128" y="74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7" name="Google Shape;1317;p48"/>
                <p:cNvSpPr/>
                <p:nvPr/>
              </p:nvSpPr>
              <p:spPr>
                <a:xfrm>
                  <a:off x="4047912" y="2896832"/>
                  <a:ext cx="267256" cy="243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7" h="1363" extrusionOk="0">
                      <a:moveTo>
                        <a:pt x="535" y="601"/>
                      </a:moveTo>
                      <a:lnTo>
                        <a:pt x="945" y="871"/>
                      </a:lnTo>
                      <a:lnTo>
                        <a:pt x="674" y="976"/>
                      </a:lnTo>
                      <a:lnTo>
                        <a:pt x="535" y="601"/>
                      </a:lnTo>
                      <a:close/>
                      <a:moveTo>
                        <a:pt x="192" y="0"/>
                      </a:moveTo>
                      <a:cubicBezTo>
                        <a:pt x="153" y="0"/>
                        <a:pt x="114" y="13"/>
                        <a:pt x="80" y="42"/>
                      </a:cubicBezTo>
                      <a:cubicBezTo>
                        <a:pt x="19" y="84"/>
                        <a:pt x="0" y="164"/>
                        <a:pt x="28" y="233"/>
                      </a:cubicBezTo>
                      <a:lnTo>
                        <a:pt x="412" y="1257"/>
                      </a:lnTo>
                      <a:cubicBezTo>
                        <a:pt x="439" y="1327"/>
                        <a:pt x="508" y="1362"/>
                        <a:pt x="577" y="1362"/>
                      </a:cubicBezTo>
                      <a:cubicBezTo>
                        <a:pt x="596" y="1362"/>
                        <a:pt x="613" y="1362"/>
                        <a:pt x="640" y="1354"/>
                      </a:cubicBezTo>
                      <a:lnTo>
                        <a:pt x="1375" y="1073"/>
                      </a:lnTo>
                      <a:cubicBezTo>
                        <a:pt x="1436" y="1048"/>
                        <a:pt x="1480" y="995"/>
                        <a:pt x="1488" y="934"/>
                      </a:cubicBezTo>
                      <a:cubicBezTo>
                        <a:pt x="1497" y="863"/>
                        <a:pt x="1461" y="802"/>
                        <a:pt x="1408" y="766"/>
                      </a:cubicBezTo>
                      <a:lnTo>
                        <a:pt x="281" y="23"/>
                      </a:lnTo>
                      <a:cubicBezTo>
                        <a:pt x="254" y="9"/>
                        <a:pt x="224" y="0"/>
                        <a:pt x="1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8" name="Google Shape;1318;p48"/>
                <p:cNvSpPr/>
                <p:nvPr/>
              </p:nvSpPr>
              <p:spPr>
                <a:xfrm>
                  <a:off x="3061374" y="4148123"/>
                  <a:ext cx="1789203" cy="793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2" h="4444" extrusionOk="0">
                      <a:moveTo>
                        <a:pt x="280" y="1"/>
                      </a:moveTo>
                      <a:lnTo>
                        <a:pt x="1" y="746"/>
                      </a:lnTo>
                      <a:lnTo>
                        <a:pt x="9742" y="4444"/>
                      </a:lnTo>
                      <a:lnTo>
                        <a:pt x="10021" y="3709"/>
                      </a:lnTo>
                      <a:lnTo>
                        <a:pt x="28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9" name="Google Shape;1319;p48"/>
                <p:cNvSpPr/>
                <p:nvPr/>
              </p:nvSpPr>
              <p:spPr>
                <a:xfrm>
                  <a:off x="3026919" y="4117952"/>
                  <a:ext cx="1858114" cy="854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4787" extrusionOk="0">
                      <a:moveTo>
                        <a:pt x="569" y="399"/>
                      </a:moveTo>
                      <a:lnTo>
                        <a:pt x="9996" y="3975"/>
                      </a:lnTo>
                      <a:lnTo>
                        <a:pt x="9839" y="4394"/>
                      </a:lnTo>
                      <a:lnTo>
                        <a:pt x="412" y="818"/>
                      </a:lnTo>
                      <a:lnTo>
                        <a:pt x="569" y="399"/>
                      </a:lnTo>
                      <a:close/>
                      <a:moveTo>
                        <a:pt x="477" y="1"/>
                      </a:moveTo>
                      <a:cubicBezTo>
                        <a:pt x="453" y="1"/>
                        <a:pt x="428" y="8"/>
                        <a:pt x="403" y="23"/>
                      </a:cubicBezTo>
                      <a:cubicBezTo>
                        <a:pt x="359" y="40"/>
                        <a:pt x="334" y="75"/>
                        <a:pt x="315" y="109"/>
                      </a:cubicBezTo>
                      <a:lnTo>
                        <a:pt x="36" y="852"/>
                      </a:lnTo>
                      <a:cubicBezTo>
                        <a:pt x="0" y="940"/>
                        <a:pt x="45" y="1045"/>
                        <a:pt x="133" y="1072"/>
                      </a:cubicBezTo>
                      <a:lnTo>
                        <a:pt x="9875" y="4778"/>
                      </a:lnTo>
                      <a:cubicBezTo>
                        <a:pt x="9891" y="4787"/>
                        <a:pt x="9916" y="4787"/>
                        <a:pt x="9935" y="4787"/>
                      </a:cubicBezTo>
                      <a:cubicBezTo>
                        <a:pt x="9961" y="4787"/>
                        <a:pt x="9979" y="4778"/>
                        <a:pt x="10005" y="4770"/>
                      </a:cubicBezTo>
                      <a:cubicBezTo>
                        <a:pt x="10049" y="4753"/>
                        <a:pt x="10074" y="4717"/>
                        <a:pt x="10093" y="4673"/>
                      </a:cubicBezTo>
                      <a:lnTo>
                        <a:pt x="10372" y="3939"/>
                      </a:lnTo>
                      <a:cubicBezTo>
                        <a:pt x="10408" y="3853"/>
                        <a:pt x="10363" y="3748"/>
                        <a:pt x="10275" y="3712"/>
                      </a:cubicBezTo>
                      <a:lnTo>
                        <a:pt x="536" y="12"/>
                      </a:lnTo>
                      <a:cubicBezTo>
                        <a:pt x="516" y="5"/>
                        <a:pt x="497" y="1"/>
                        <a:pt x="4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0" name="Google Shape;1320;p48"/>
                <p:cNvSpPr/>
                <p:nvPr/>
              </p:nvSpPr>
              <p:spPr>
                <a:xfrm>
                  <a:off x="2928729" y="4079568"/>
                  <a:ext cx="182634" cy="201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" h="1130" extrusionOk="0">
                      <a:moveTo>
                        <a:pt x="1" y="1"/>
                      </a:moveTo>
                      <a:lnTo>
                        <a:pt x="744" y="1130"/>
                      </a:lnTo>
                      <a:lnTo>
                        <a:pt x="1023" y="385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1" name="Google Shape;1321;p48"/>
                <p:cNvSpPr/>
                <p:nvPr/>
              </p:nvSpPr>
              <p:spPr>
                <a:xfrm>
                  <a:off x="2895702" y="4049576"/>
                  <a:ext cx="250117" cy="262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" h="1472" extrusionOk="0">
                      <a:moveTo>
                        <a:pt x="614" y="519"/>
                      </a:moveTo>
                      <a:lnTo>
                        <a:pt x="989" y="658"/>
                      </a:lnTo>
                      <a:lnTo>
                        <a:pt x="884" y="920"/>
                      </a:lnTo>
                      <a:lnTo>
                        <a:pt x="614" y="519"/>
                      </a:lnTo>
                      <a:close/>
                      <a:moveTo>
                        <a:pt x="183" y="0"/>
                      </a:moveTo>
                      <a:cubicBezTo>
                        <a:pt x="133" y="0"/>
                        <a:pt x="84" y="21"/>
                        <a:pt x="53" y="64"/>
                      </a:cubicBezTo>
                      <a:cubicBezTo>
                        <a:pt x="11" y="116"/>
                        <a:pt x="1" y="204"/>
                        <a:pt x="45" y="265"/>
                      </a:cubicBezTo>
                      <a:lnTo>
                        <a:pt x="788" y="1392"/>
                      </a:lnTo>
                      <a:cubicBezTo>
                        <a:pt x="815" y="1436"/>
                        <a:pt x="868" y="1472"/>
                        <a:pt x="929" y="1472"/>
                      </a:cubicBezTo>
                      <a:lnTo>
                        <a:pt x="945" y="1472"/>
                      </a:lnTo>
                      <a:cubicBezTo>
                        <a:pt x="1008" y="1464"/>
                        <a:pt x="1069" y="1419"/>
                        <a:pt x="1086" y="1359"/>
                      </a:cubicBezTo>
                      <a:lnTo>
                        <a:pt x="1365" y="616"/>
                      </a:lnTo>
                      <a:cubicBezTo>
                        <a:pt x="1401" y="528"/>
                        <a:pt x="1357" y="431"/>
                        <a:pt x="1271" y="395"/>
                      </a:cubicBezTo>
                      <a:lnTo>
                        <a:pt x="246" y="11"/>
                      </a:lnTo>
                      <a:cubicBezTo>
                        <a:pt x="226" y="4"/>
                        <a:pt x="204" y="0"/>
                        <a:pt x="1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2" name="Google Shape;1322;p48"/>
                <p:cNvSpPr/>
                <p:nvPr/>
              </p:nvSpPr>
              <p:spPr>
                <a:xfrm>
                  <a:off x="3784050" y="3786250"/>
                  <a:ext cx="936912" cy="930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8" h="5212" extrusionOk="0">
                      <a:moveTo>
                        <a:pt x="5056" y="1"/>
                      </a:moveTo>
                      <a:cubicBezTo>
                        <a:pt x="5039" y="1"/>
                        <a:pt x="5021" y="3"/>
                        <a:pt x="5004" y="9"/>
                      </a:cubicBezTo>
                      <a:cubicBezTo>
                        <a:pt x="4653" y="131"/>
                        <a:pt x="4295" y="288"/>
                        <a:pt x="3955" y="473"/>
                      </a:cubicBezTo>
                      <a:cubicBezTo>
                        <a:pt x="3604" y="655"/>
                        <a:pt x="3254" y="874"/>
                        <a:pt x="2930" y="1119"/>
                      </a:cubicBezTo>
                      <a:cubicBezTo>
                        <a:pt x="2599" y="1373"/>
                        <a:pt x="2276" y="1652"/>
                        <a:pt x="1969" y="1950"/>
                      </a:cubicBezTo>
                      <a:cubicBezTo>
                        <a:pt x="1671" y="2248"/>
                        <a:pt x="1392" y="2571"/>
                        <a:pt x="1138" y="2911"/>
                      </a:cubicBezTo>
                      <a:cubicBezTo>
                        <a:pt x="901" y="3234"/>
                        <a:pt x="683" y="3577"/>
                        <a:pt x="492" y="3927"/>
                      </a:cubicBezTo>
                      <a:cubicBezTo>
                        <a:pt x="307" y="4275"/>
                        <a:pt x="150" y="4626"/>
                        <a:pt x="28" y="4985"/>
                      </a:cubicBezTo>
                      <a:cubicBezTo>
                        <a:pt x="1" y="5071"/>
                        <a:pt x="45" y="5167"/>
                        <a:pt x="133" y="5203"/>
                      </a:cubicBezTo>
                      <a:cubicBezTo>
                        <a:pt x="158" y="5203"/>
                        <a:pt x="177" y="5211"/>
                        <a:pt x="194" y="5211"/>
                      </a:cubicBezTo>
                      <a:cubicBezTo>
                        <a:pt x="263" y="5211"/>
                        <a:pt x="334" y="5167"/>
                        <a:pt x="351" y="5098"/>
                      </a:cubicBezTo>
                      <a:cubicBezTo>
                        <a:pt x="473" y="4756"/>
                        <a:pt x="622" y="4416"/>
                        <a:pt x="796" y="4093"/>
                      </a:cubicBezTo>
                      <a:cubicBezTo>
                        <a:pt x="972" y="3759"/>
                        <a:pt x="1182" y="3428"/>
                        <a:pt x="1417" y="3113"/>
                      </a:cubicBezTo>
                      <a:cubicBezTo>
                        <a:pt x="1655" y="2790"/>
                        <a:pt x="1925" y="2483"/>
                        <a:pt x="2213" y="2196"/>
                      </a:cubicBezTo>
                      <a:cubicBezTo>
                        <a:pt x="2502" y="1906"/>
                        <a:pt x="2817" y="1635"/>
                        <a:pt x="3132" y="1390"/>
                      </a:cubicBezTo>
                      <a:cubicBezTo>
                        <a:pt x="3447" y="1163"/>
                        <a:pt x="3778" y="953"/>
                        <a:pt x="4112" y="769"/>
                      </a:cubicBezTo>
                      <a:cubicBezTo>
                        <a:pt x="4444" y="594"/>
                        <a:pt x="4775" y="445"/>
                        <a:pt x="5117" y="332"/>
                      </a:cubicBezTo>
                      <a:cubicBezTo>
                        <a:pt x="5203" y="296"/>
                        <a:pt x="5247" y="202"/>
                        <a:pt x="5222" y="114"/>
                      </a:cubicBezTo>
                      <a:cubicBezTo>
                        <a:pt x="5194" y="43"/>
                        <a:pt x="5126" y="1"/>
                        <a:pt x="50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3" name="Google Shape;1323;p48"/>
                <p:cNvSpPr/>
                <p:nvPr/>
              </p:nvSpPr>
              <p:spPr>
                <a:xfrm>
                  <a:off x="5111217" y="5109843"/>
                  <a:ext cx="457566" cy="44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3" h="2498" extrusionOk="0">
                      <a:moveTo>
                        <a:pt x="961" y="1"/>
                      </a:moveTo>
                      <a:lnTo>
                        <a:pt x="0" y="954"/>
                      </a:lnTo>
                      <a:lnTo>
                        <a:pt x="1337" y="2301"/>
                      </a:lnTo>
                      <a:cubicBezTo>
                        <a:pt x="1468" y="2432"/>
                        <a:pt x="1643" y="2498"/>
                        <a:pt x="1819" y="2498"/>
                      </a:cubicBezTo>
                      <a:cubicBezTo>
                        <a:pt x="1994" y="2498"/>
                        <a:pt x="2169" y="2432"/>
                        <a:pt x="2300" y="2301"/>
                      </a:cubicBezTo>
                      <a:cubicBezTo>
                        <a:pt x="2563" y="2030"/>
                        <a:pt x="2563" y="1602"/>
                        <a:pt x="2300" y="1340"/>
                      </a:cubicBezTo>
                      <a:lnTo>
                        <a:pt x="96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4" name="Google Shape;1324;p48"/>
                <p:cNvSpPr/>
                <p:nvPr/>
              </p:nvSpPr>
              <p:spPr>
                <a:xfrm>
                  <a:off x="5076761" y="5078601"/>
                  <a:ext cx="510767" cy="507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1" h="2844" extrusionOk="0">
                      <a:moveTo>
                        <a:pt x="1154" y="413"/>
                      </a:moveTo>
                      <a:lnTo>
                        <a:pt x="2369" y="1637"/>
                      </a:lnTo>
                      <a:cubicBezTo>
                        <a:pt x="2466" y="1733"/>
                        <a:pt x="2518" y="1855"/>
                        <a:pt x="2518" y="1995"/>
                      </a:cubicBezTo>
                      <a:cubicBezTo>
                        <a:pt x="2518" y="2126"/>
                        <a:pt x="2466" y="2258"/>
                        <a:pt x="2369" y="2354"/>
                      </a:cubicBezTo>
                      <a:cubicBezTo>
                        <a:pt x="2270" y="2454"/>
                        <a:pt x="2139" y="2504"/>
                        <a:pt x="2008" y="2504"/>
                      </a:cubicBezTo>
                      <a:cubicBezTo>
                        <a:pt x="1878" y="2504"/>
                        <a:pt x="1749" y="2454"/>
                        <a:pt x="1654" y="2354"/>
                      </a:cubicBezTo>
                      <a:lnTo>
                        <a:pt x="428" y="1129"/>
                      </a:lnTo>
                      <a:lnTo>
                        <a:pt x="1154" y="413"/>
                      </a:lnTo>
                      <a:close/>
                      <a:moveTo>
                        <a:pt x="1155" y="1"/>
                      </a:moveTo>
                      <a:cubicBezTo>
                        <a:pt x="1111" y="1"/>
                        <a:pt x="1067" y="19"/>
                        <a:pt x="1033" y="54"/>
                      </a:cubicBezTo>
                      <a:lnTo>
                        <a:pt x="71" y="1015"/>
                      </a:lnTo>
                      <a:cubicBezTo>
                        <a:pt x="0" y="1076"/>
                        <a:pt x="0" y="1190"/>
                        <a:pt x="71" y="1253"/>
                      </a:cubicBezTo>
                      <a:lnTo>
                        <a:pt x="1408" y="2589"/>
                      </a:lnTo>
                      <a:cubicBezTo>
                        <a:pt x="1574" y="2755"/>
                        <a:pt x="1792" y="2843"/>
                        <a:pt x="2013" y="2843"/>
                      </a:cubicBezTo>
                      <a:cubicBezTo>
                        <a:pt x="2231" y="2843"/>
                        <a:pt x="2449" y="2755"/>
                        <a:pt x="2615" y="2589"/>
                      </a:cubicBezTo>
                      <a:cubicBezTo>
                        <a:pt x="2772" y="2432"/>
                        <a:pt x="2861" y="2222"/>
                        <a:pt x="2861" y="1995"/>
                      </a:cubicBezTo>
                      <a:cubicBezTo>
                        <a:pt x="2861" y="1767"/>
                        <a:pt x="2772" y="1548"/>
                        <a:pt x="2615" y="1391"/>
                      </a:cubicBezTo>
                      <a:lnTo>
                        <a:pt x="1278" y="54"/>
                      </a:lnTo>
                      <a:cubicBezTo>
                        <a:pt x="1242" y="19"/>
                        <a:pt x="1198" y="1"/>
                        <a:pt x="11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5" name="Google Shape;1325;p48"/>
                <p:cNvSpPr/>
                <p:nvPr/>
              </p:nvSpPr>
              <p:spPr>
                <a:xfrm>
                  <a:off x="4703462" y="4730297"/>
                  <a:ext cx="629666" cy="57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7" h="3206" extrusionOk="0">
                      <a:moveTo>
                        <a:pt x="1759" y="0"/>
                      </a:moveTo>
                      <a:cubicBezTo>
                        <a:pt x="1348" y="0"/>
                        <a:pt x="937" y="155"/>
                        <a:pt x="622" y="465"/>
                      </a:cubicBezTo>
                      <a:cubicBezTo>
                        <a:pt x="1" y="1094"/>
                        <a:pt x="1" y="2110"/>
                        <a:pt x="622" y="2740"/>
                      </a:cubicBezTo>
                      <a:cubicBezTo>
                        <a:pt x="937" y="3050"/>
                        <a:pt x="1348" y="3206"/>
                        <a:pt x="1759" y="3206"/>
                      </a:cubicBezTo>
                      <a:cubicBezTo>
                        <a:pt x="2171" y="3206"/>
                        <a:pt x="2582" y="3050"/>
                        <a:pt x="2897" y="2740"/>
                      </a:cubicBezTo>
                      <a:cubicBezTo>
                        <a:pt x="3527" y="2110"/>
                        <a:pt x="3527" y="1094"/>
                        <a:pt x="2897" y="465"/>
                      </a:cubicBezTo>
                      <a:cubicBezTo>
                        <a:pt x="2582" y="155"/>
                        <a:pt x="2171" y="0"/>
                        <a:pt x="17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6" name="Google Shape;1326;p48"/>
                <p:cNvSpPr/>
                <p:nvPr/>
              </p:nvSpPr>
              <p:spPr>
                <a:xfrm>
                  <a:off x="4700606" y="4699233"/>
                  <a:ext cx="633951" cy="634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1" h="3552" extrusionOk="0">
                      <a:moveTo>
                        <a:pt x="1775" y="343"/>
                      </a:moveTo>
                      <a:cubicBezTo>
                        <a:pt x="2160" y="343"/>
                        <a:pt x="2518" y="492"/>
                        <a:pt x="2789" y="763"/>
                      </a:cubicBezTo>
                      <a:cubicBezTo>
                        <a:pt x="3060" y="1033"/>
                        <a:pt x="3209" y="1392"/>
                        <a:pt x="3209" y="1776"/>
                      </a:cubicBezTo>
                      <a:cubicBezTo>
                        <a:pt x="3209" y="2160"/>
                        <a:pt x="3060" y="2519"/>
                        <a:pt x="2789" y="2790"/>
                      </a:cubicBezTo>
                      <a:cubicBezTo>
                        <a:pt x="2518" y="3063"/>
                        <a:pt x="2160" y="3210"/>
                        <a:pt x="1775" y="3210"/>
                      </a:cubicBezTo>
                      <a:cubicBezTo>
                        <a:pt x="1391" y="3210"/>
                        <a:pt x="1033" y="3063"/>
                        <a:pt x="762" y="2790"/>
                      </a:cubicBezTo>
                      <a:cubicBezTo>
                        <a:pt x="489" y="2519"/>
                        <a:pt x="342" y="2160"/>
                        <a:pt x="342" y="1776"/>
                      </a:cubicBezTo>
                      <a:cubicBezTo>
                        <a:pt x="342" y="1392"/>
                        <a:pt x="489" y="1033"/>
                        <a:pt x="762" y="763"/>
                      </a:cubicBezTo>
                      <a:cubicBezTo>
                        <a:pt x="1033" y="492"/>
                        <a:pt x="1391" y="343"/>
                        <a:pt x="1775" y="343"/>
                      </a:cubicBezTo>
                      <a:close/>
                      <a:moveTo>
                        <a:pt x="1775" y="1"/>
                      </a:moveTo>
                      <a:cubicBezTo>
                        <a:pt x="1303" y="1"/>
                        <a:pt x="856" y="186"/>
                        <a:pt x="525" y="517"/>
                      </a:cubicBezTo>
                      <a:cubicBezTo>
                        <a:pt x="185" y="859"/>
                        <a:pt x="0" y="1304"/>
                        <a:pt x="0" y="1776"/>
                      </a:cubicBezTo>
                      <a:cubicBezTo>
                        <a:pt x="0" y="2248"/>
                        <a:pt x="185" y="2695"/>
                        <a:pt x="525" y="3035"/>
                      </a:cubicBezTo>
                      <a:cubicBezTo>
                        <a:pt x="856" y="3367"/>
                        <a:pt x="1303" y="3552"/>
                        <a:pt x="1775" y="3552"/>
                      </a:cubicBezTo>
                      <a:cubicBezTo>
                        <a:pt x="2248" y="3552"/>
                        <a:pt x="2693" y="3367"/>
                        <a:pt x="3035" y="3035"/>
                      </a:cubicBezTo>
                      <a:cubicBezTo>
                        <a:pt x="3366" y="2695"/>
                        <a:pt x="3551" y="2248"/>
                        <a:pt x="3551" y="1776"/>
                      </a:cubicBezTo>
                      <a:cubicBezTo>
                        <a:pt x="3551" y="1304"/>
                        <a:pt x="3366" y="859"/>
                        <a:pt x="3035" y="517"/>
                      </a:cubicBezTo>
                      <a:cubicBezTo>
                        <a:pt x="2693" y="186"/>
                        <a:pt x="2248" y="1"/>
                        <a:pt x="17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7" name="Google Shape;1327;p48"/>
                <p:cNvSpPr/>
                <p:nvPr/>
              </p:nvSpPr>
              <p:spPr>
                <a:xfrm>
                  <a:off x="4881453" y="4890970"/>
                  <a:ext cx="273683" cy="250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" h="1403" extrusionOk="0">
                      <a:moveTo>
                        <a:pt x="767" y="0"/>
                      </a:moveTo>
                      <a:cubicBezTo>
                        <a:pt x="588" y="0"/>
                        <a:pt x="409" y="68"/>
                        <a:pt x="274" y="205"/>
                      </a:cubicBezTo>
                      <a:cubicBezTo>
                        <a:pt x="1" y="484"/>
                        <a:pt x="1" y="921"/>
                        <a:pt x="274" y="1191"/>
                      </a:cubicBezTo>
                      <a:cubicBezTo>
                        <a:pt x="409" y="1332"/>
                        <a:pt x="588" y="1402"/>
                        <a:pt x="767" y="1402"/>
                      </a:cubicBezTo>
                      <a:cubicBezTo>
                        <a:pt x="946" y="1402"/>
                        <a:pt x="1124" y="1332"/>
                        <a:pt x="1260" y="1191"/>
                      </a:cubicBezTo>
                      <a:cubicBezTo>
                        <a:pt x="1533" y="921"/>
                        <a:pt x="1533" y="484"/>
                        <a:pt x="1260" y="205"/>
                      </a:cubicBezTo>
                      <a:cubicBezTo>
                        <a:pt x="1124" y="68"/>
                        <a:pt x="946" y="0"/>
                        <a:pt x="7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8" name="Google Shape;1328;p48"/>
                <p:cNvSpPr/>
                <p:nvPr/>
              </p:nvSpPr>
              <p:spPr>
                <a:xfrm>
                  <a:off x="4862708" y="4861335"/>
                  <a:ext cx="325099" cy="309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1735" extrusionOk="0">
                      <a:moveTo>
                        <a:pt x="869" y="342"/>
                      </a:moveTo>
                      <a:cubicBezTo>
                        <a:pt x="1003" y="342"/>
                        <a:pt x="1138" y="392"/>
                        <a:pt x="1243" y="493"/>
                      </a:cubicBezTo>
                      <a:cubicBezTo>
                        <a:pt x="1445" y="702"/>
                        <a:pt x="1445" y="1034"/>
                        <a:pt x="1243" y="1244"/>
                      </a:cubicBezTo>
                      <a:cubicBezTo>
                        <a:pt x="1147" y="1340"/>
                        <a:pt x="1008" y="1393"/>
                        <a:pt x="867" y="1393"/>
                      </a:cubicBezTo>
                      <a:cubicBezTo>
                        <a:pt x="727" y="1393"/>
                        <a:pt x="597" y="1340"/>
                        <a:pt x="500" y="1244"/>
                      </a:cubicBezTo>
                      <a:cubicBezTo>
                        <a:pt x="395" y="1139"/>
                        <a:pt x="343" y="1009"/>
                        <a:pt x="343" y="868"/>
                      </a:cubicBezTo>
                      <a:cubicBezTo>
                        <a:pt x="343" y="728"/>
                        <a:pt x="395" y="598"/>
                        <a:pt x="500" y="493"/>
                      </a:cubicBezTo>
                      <a:cubicBezTo>
                        <a:pt x="601" y="392"/>
                        <a:pt x="734" y="342"/>
                        <a:pt x="869" y="342"/>
                      </a:cubicBezTo>
                      <a:close/>
                      <a:moveTo>
                        <a:pt x="872" y="0"/>
                      </a:moveTo>
                      <a:cubicBezTo>
                        <a:pt x="649" y="0"/>
                        <a:pt x="426" y="85"/>
                        <a:pt x="255" y="255"/>
                      </a:cubicBezTo>
                      <a:cubicBezTo>
                        <a:pt x="89" y="413"/>
                        <a:pt x="1" y="633"/>
                        <a:pt x="1" y="868"/>
                      </a:cubicBezTo>
                      <a:cubicBezTo>
                        <a:pt x="1" y="1105"/>
                        <a:pt x="89" y="1324"/>
                        <a:pt x="255" y="1481"/>
                      </a:cubicBezTo>
                      <a:cubicBezTo>
                        <a:pt x="420" y="1647"/>
                        <a:pt x="641" y="1735"/>
                        <a:pt x="867" y="1735"/>
                      </a:cubicBezTo>
                      <a:cubicBezTo>
                        <a:pt x="1103" y="1735"/>
                        <a:pt x="1323" y="1647"/>
                        <a:pt x="1489" y="1481"/>
                      </a:cubicBezTo>
                      <a:cubicBezTo>
                        <a:pt x="1820" y="1147"/>
                        <a:pt x="1820" y="589"/>
                        <a:pt x="1489" y="255"/>
                      </a:cubicBezTo>
                      <a:cubicBezTo>
                        <a:pt x="1318" y="85"/>
                        <a:pt x="1095" y="0"/>
                        <a:pt x="8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29" name="Google Shape;1329;p48"/>
              <p:cNvGrpSpPr/>
              <p:nvPr/>
            </p:nvGrpSpPr>
            <p:grpSpPr>
              <a:xfrm rot="5400000" flipH="1">
                <a:off x="3983765" y="-300145"/>
                <a:ext cx="684454" cy="1679293"/>
                <a:chOff x="7541402" y="1040318"/>
                <a:chExt cx="684454" cy="1679293"/>
              </a:xfrm>
            </p:grpSpPr>
            <p:sp>
              <p:nvSpPr>
                <p:cNvPr id="1330" name="Google Shape;1330;p48"/>
                <p:cNvSpPr/>
                <p:nvPr/>
              </p:nvSpPr>
              <p:spPr>
                <a:xfrm rot="-1251331">
                  <a:off x="7675047" y="1908923"/>
                  <a:ext cx="505456" cy="34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348" extrusionOk="0">
                      <a:moveTo>
                        <a:pt x="228" y="0"/>
                      </a:moveTo>
                      <a:cubicBezTo>
                        <a:pt x="222" y="0"/>
                        <a:pt x="216" y="1"/>
                        <a:pt x="210" y="2"/>
                      </a:cubicBezTo>
                      <a:cubicBezTo>
                        <a:pt x="149" y="2"/>
                        <a:pt x="87" y="38"/>
                        <a:pt x="53" y="90"/>
                      </a:cubicBezTo>
                      <a:cubicBezTo>
                        <a:pt x="0" y="187"/>
                        <a:pt x="26" y="309"/>
                        <a:pt x="114" y="369"/>
                      </a:cubicBezTo>
                      <a:cubicBezTo>
                        <a:pt x="147" y="387"/>
                        <a:pt x="183" y="396"/>
                        <a:pt x="218" y="396"/>
                      </a:cubicBezTo>
                      <a:cubicBezTo>
                        <a:pt x="287" y="396"/>
                        <a:pt x="353" y="364"/>
                        <a:pt x="393" y="300"/>
                      </a:cubicBezTo>
                      <a:cubicBezTo>
                        <a:pt x="445" y="212"/>
                        <a:pt x="420" y="90"/>
                        <a:pt x="324" y="30"/>
                      </a:cubicBezTo>
                      <a:cubicBezTo>
                        <a:pt x="294" y="16"/>
                        <a:pt x="259" y="0"/>
                        <a:pt x="228" y="0"/>
                      </a:cubicBezTo>
                      <a:close/>
                      <a:moveTo>
                        <a:pt x="708" y="317"/>
                      </a:moveTo>
                      <a:cubicBezTo>
                        <a:pt x="647" y="328"/>
                        <a:pt x="594" y="353"/>
                        <a:pt x="559" y="414"/>
                      </a:cubicBezTo>
                      <a:cubicBezTo>
                        <a:pt x="498" y="502"/>
                        <a:pt x="525" y="623"/>
                        <a:pt x="622" y="684"/>
                      </a:cubicBezTo>
                      <a:cubicBezTo>
                        <a:pt x="652" y="703"/>
                        <a:pt x="686" y="711"/>
                        <a:pt x="721" y="711"/>
                      </a:cubicBezTo>
                      <a:cubicBezTo>
                        <a:pt x="787" y="711"/>
                        <a:pt x="853" y="681"/>
                        <a:pt x="892" y="623"/>
                      </a:cubicBezTo>
                      <a:cubicBezTo>
                        <a:pt x="953" y="527"/>
                        <a:pt x="926" y="405"/>
                        <a:pt x="832" y="344"/>
                      </a:cubicBezTo>
                      <a:cubicBezTo>
                        <a:pt x="796" y="328"/>
                        <a:pt x="752" y="317"/>
                        <a:pt x="708" y="317"/>
                      </a:cubicBezTo>
                      <a:close/>
                      <a:moveTo>
                        <a:pt x="1216" y="632"/>
                      </a:moveTo>
                      <a:cubicBezTo>
                        <a:pt x="1155" y="642"/>
                        <a:pt x="1094" y="667"/>
                        <a:pt x="1058" y="728"/>
                      </a:cubicBezTo>
                      <a:cubicBezTo>
                        <a:pt x="1006" y="816"/>
                        <a:pt x="1031" y="938"/>
                        <a:pt x="1119" y="999"/>
                      </a:cubicBezTo>
                      <a:cubicBezTo>
                        <a:pt x="1154" y="1022"/>
                        <a:pt x="1193" y="1033"/>
                        <a:pt x="1230" y="1033"/>
                      </a:cubicBezTo>
                      <a:cubicBezTo>
                        <a:pt x="1296" y="1033"/>
                        <a:pt x="1359" y="1000"/>
                        <a:pt x="1398" y="938"/>
                      </a:cubicBezTo>
                      <a:cubicBezTo>
                        <a:pt x="1451" y="842"/>
                        <a:pt x="1425" y="720"/>
                        <a:pt x="1337" y="667"/>
                      </a:cubicBezTo>
                      <a:cubicBezTo>
                        <a:pt x="1293" y="642"/>
                        <a:pt x="1251" y="632"/>
                        <a:pt x="1216" y="632"/>
                      </a:cubicBezTo>
                      <a:close/>
                      <a:moveTo>
                        <a:pt x="1713" y="947"/>
                      </a:moveTo>
                      <a:cubicBezTo>
                        <a:pt x="1652" y="957"/>
                        <a:pt x="1600" y="991"/>
                        <a:pt x="1566" y="1043"/>
                      </a:cubicBezTo>
                      <a:cubicBezTo>
                        <a:pt x="1503" y="1140"/>
                        <a:pt x="1530" y="1261"/>
                        <a:pt x="1627" y="1314"/>
                      </a:cubicBezTo>
                      <a:cubicBezTo>
                        <a:pt x="1662" y="1337"/>
                        <a:pt x="1701" y="1348"/>
                        <a:pt x="1738" y="1348"/>
                      </a:cubicBezTo>
                      <a:cubicBezTo>
                        <a:pt x="1803" y="1348"/>
                        <a:pt x="1864" y="1314"/>
                        <a:pt x="1898" y="1253"/>
                      </a:cubicBezTo>
                      <a:cubicBezTo>
                        <a:pt x="1959" y="1167"/>
                        <a:pt x="1933" y="1043"/>
                        <a:pt x="1837" y="982"/>
                      </a:cubicBezTo>
                      <a:cubicBezTo>
                        <a:pt x="1801" y="957"/>
                        <a:pt x="1757" y="947"/>
                        <a:pt x="1713" y="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1" name="Google Shape;1331;p48"/>
                <p:cNvSpPr/>
                <p:nvPr/>
              </p:nvSpPr>
              <p:spPr>
                <a:xfrm rot="-1251331">
                  <a:off x="7612626" y="2193712"/>
                  <a:ext cx="390122" cy="47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1829" extrusionOk="0">
                      <a:moveTo>
                        <a:pt x="232" y="0"/>
                      </a:moveTo>
                      <a:cubicBezTo>
                        <a:pt x="224" y="0"/>
                        <a:pt x="217" y="1"/>
                        <a:pt x="210" y="2"/>
                      </a:cubicBezTo>
                      <a:cubicBezTo>
                        <a:pt x="174" y="2"/>
                        <a:pt x="139" y="19"/>
                        <a:pt x="105" y="36"/>
                      </a:cubicBezTo>
                      <a:cubicBezTo>
                        <a:pt x="17" y="107"/>
                        <a:pt x="0" y="229"/>
                        <a:pt x="69" y="317"/>
                      </a:cubicBezTo>
                      <a:cubicBezTo>
                        <a:pt x="106" y="369"/>
                        <a:pt x="164" y="396"/>
                        <a:pt x="224" y="396"/>
                      </a:cubicBezTo>
                      <a:cubicBezTo>
                        <a:pt x="264" y="396"/>
                        <a:pt x="305" y="384"/>
                        <a:pt x="340" y="359"/>
                      </a:cubicBezTo>
                      <a:cubicBezTo>
                        <a:pt x="428" y="290"/>
                        <a:pt x="445" y="168"/>
                        <a:pt x="384" y="80"/>
                      </a:cubicBezTo>
                      <a:cubicBezTo>
                        <a:pt x="345" y="34"/>
                        <a:pt x="287" y="0"/>
                        <a:pt x="232" y="0"/>
                      </a:cubicBezTo>
                      <a:close/>
                      <a:moveTo>
                        <a:pt x="567" y="474"/>
                      </a:moveTo>
                      <a:cubicBezTo>
                        <a:pt x="525" y="483"/>
                        <a:pt x="489" y="491"/>
                        <a:pt x="462" y="516"/>
                      </a:cubicBezTo>
                      <a:cubicBezTo>
                        <a:pt x="376" y="579"/>
                        <a:pt x="357" y="709"/>
                        <a:pt x="420" y="798"/>
                      </a:cubicBezTo>
                      <a:cubicBezTo>
                        <a:pt x="460" y="848"/>
                        <a:pt x="518" y="875"/>
                        <a:pt x="577" y="875"/>
                      </a:cubicBezTo>
                      <a:cubicBezTo>
                        <a:pt x="619" y="875"/>
                        <a:pt x="662" y="861"/>
                        <a:pt x="699" y="831"/>
                      </a:cubicBezTo>
                      <a:cubicBezTo>
                        <a:pt x="787" y="770"/>
                        <a:pt x="804" y="649"/>
                        <a:pt x="735" y="560"/>
                      </a:cubicBezTo>
                      <a:cubicBezTo>
                        <a:pt x="699" y="500"/>
                        <a:pt x="630" y="474"/>
                        <a:pt x="567" y="474"/>
                      </a:cubicBezTo>
                      <a:close/>
                      <a:moveTo>
                        <a:pt x="938" y="954"/>
                      </a:moveTo>
                      <a:cubicBezTo>
                        <a:pt x="931" y="954"/>
                        <a:pt x="924" y="954"/>
                        <a:pt x="917" y="955"/>
                      </a:cubicBezTo>
                      <a:cubicBezTo>
                        <a:pt x="881" y="955"/>
                        <a:pt x="848" y="972"/>
                        <a:pt x="812" y="989"/>
                      </a:cubicBezTo>
                      <a:cubicBezTo>
                        <a:pt x="724" y="1060"/>
                        <a:pt x="707" y="1182"/>
                        <a:pt x="777" y="1270"/>
                      </a:cubicBezTo>
                      <a:cubicBezTo>
                        <a:pt x="815" y="1322"/>
                        <a:pt x="874" y="1349"/>
                        <a:pt x="935" y="1349"/>
                      </a:cubicBezTo>
                      <a:cubicBezTo>
                        <a:pt x="975" y="1349"/>
                        <a:pt x="1015" y="1338"/>
                        <a:pt x="1049" y="1314"/>
                      </a:cubicBezTo>
                      <a:cubicBezTo>
                        <a:pt x="1135" y="1242"/>
                        <a:pt x="1163" y="1121"/>
                        <a:pt x="1091" y="1033"/>
                      </a:cubicBezTo>
                      <a:cubicBezTo>
                        <a:pt x="1054" y="986"/>
                        <a:pt x="999" y="954"/>
                        <a:pt x="938" y="954"/>
                      </a:cubicBezTo>
                      <a:close/>
                      <a:moveTo>
                        <a:pt x="1276" y="1427"/>
                      </a:moveTo>
                      <a:cubicBezTo>
                        <a:pt x="1240" y="1436"/>
                        <a:pt x="1207" y="1444"/>
                        <a:pt x="1171" y="1471"/>
                      </a:cubicBezTo>
                      <a:cubicBezTo>
                        <a:pt x="1083" y="1532"/>
                        <a:pt x="1066" y="1662"/>
                        <a:pt x="1127" y="1750"/>
                      </a:cubicBezTo>
                      <a:cubicBezTo>
                        <a:pt x="1167" y="1802"/>
                        <a:pt x="1226" y="1829"/>
                        <a:pt x="1285" y="1829"/>
                      </a:cubicBezTo>
                      <a:cubicBezTo>
                        <a:pt x="1328" y="1829"/>
                        <a:pt x="1370" y="1815"/>
                        <a:pt x="1406" y="1786"/>
                      </a:cubicBezTo>
                      <a:cubicBezTo>
                        <a:pt x="1494" y="1723"/>
                        <a:pt x="1511" y="1601"/>
                        <a:pt x="1450" y="1513"/>
                      </a:cubicBezTo>
                      <a:cubicBezTo>
                        <a:pt x="1406" y="1452"/>
                        <a:pt x="1337" y="1427"/>
                        <a:pt x="1276" y="14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2" name="Google Shape;1332;p48"/>
                <p:cNvSpPr/>
                <p:nvPr/>
              </p:nvSpPr>
              <p:spPr>
                <a:xfrm rot="-9548669" flipH="1">
                  <a:off x="7675047" y="1503198"/>
                  <a:ext cx="505456" cy="34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348" extrusionOk="0">
                      <a:moveTo>
                        <a:pt x="228" y="0"/>
                      </a:moveTo>
                      <a:cubicBezTo>
                        <a:pt x="222" y="0"/>
                        <a:pt x="216" y="1"/>
                        <a:pt x="210" y="2"/>
                      </a:cubicBezTo>
                      <a:cubicBezTo>
                        <a:pt x="149" y="2"/>
                        <a:pt x="87" y="38"/>
                        <a:pt x="53" y="90"/>
                      </a:cubicBezTo>
                      <a:cubicBezTo>
                        <a:pt x="0" y="187"/>
                        <a:pt x="26" y="309"/>
                        <a:pt x="114" y="369"/>
                      </a:cubicBezTo>
                      <a:cubicBezTo>
                        <a:pt x="147" y="387"/>
                        <a:pt x="183" y="396"/>
                        <a:pt x="218" y="396"/>
                      </a:cubicBezTo>
                      <a:cubicBezTo>
                        <a:pt x="287" y="396"/>
                        <a:pt x="353" y="364"/>
                        <a:pt x="393" y="300"/>
                      </a:cubicBezTo>
                      <a:cubicBezTo>
                        <a:pt x="445" y="212"/>
                        <a:pt x="420" y="90"/>
                        <a:pt x="324" y="30"/>
                      </a:cubicBezTo>
                      <a:cubicBezTo>
                        <a:pt x="294" y="16"/>
                        <a:pt x="259" y="0"/>
                        <a:pt x="228" y="0"/>
                      </a:cubicBezTo>
                      <a:close/>
                      <a:moveTo>
                        <a:pt x="708" y="317"/>
                      </a:moveTo>
                      <a:cubicBezTo>
                        <a:pt x="647" y="328"/>
                        <a:pt x="594" y="353"/>
                        <a:pt x="559" y="414"/>
                      </a:cubicBezTo>
                      <a:cubicBezTo>
                        <a:pt x="498" y="502"/>
                        <a:pt x="525" y="623"/>
                        <a:pt x="622" y="684"/>
                      </a:cubicBezTo>
                      <a:cubicBezTo>
                        <a:pt x="652" y="703"/>
                        <a:pt x="686" y="711"/>
                        <a:pt x="721" y="711"/>
                      </a:cubicBezTo>
                      <a:cubicBezTo>
                        <a:pt x="787" y="711"/>
                        <a:pt x="853" y="681"/>
                        <a:pt x="892" y="623"/>
                      </a:cubicBezTo>
                      <a:cubicBezTo>
                        <a:pt x="953" y="527"/>
                        <a:pt x="926" y="405"/>
                        <a:pt x="832" y="344"/>
                      </a:cubicBezTo>
                      <a:cubicBezTo>
                        <a:pt x="796" y="328"/>
                        <a:pt x="752" y="317"/>
                        <a:pt x="708" y="317"/>
                      </a:cubicBezTo>
                      <a:close/>
                      <a:moveTo>
                        <a:pt x="1216" y="632"/>
                      </a:moveTo>
                      <a:cubicBezTo>
                        <a:pt x="1155" y="642"/>
                        <a:pt x="1094" y="667"/>
                        <a:pt x="1058" y="728"/>
                      </a:cubicBezTo>
                      <a:cubicBezTo>
                        <a:pt x="1006" y="816"/>
                        <a:pt x="1031" y="938"/>
                        <a:pt x="1119" y="999"/>
                      </a:cubicBezTo>
                      <a:cubicBezTo>
                        <a:pt x="1154" y="1022"/>
                        <a:pt x="1193" y="1033"/>
                        <a:pt x="1230" y="1033"/>
                      </a:cubicBezTo>
                      <a:cubicBezTo>
                        <a:pt x="1296" y="1033"/>
                        <a:pt x="1359" y="1000"/>
                        <a:pt x="1398" y="938"/>
                      </a:cubicBezTo>
                      <a:cubicBezTo>
                        <a:pt x="1451" y="842"/>
                        <a:pt x="1425" y="720"/>
                        <a:pt x="1337" y="667"/>
                      </a:cubicBezTo>
                      <a:cubicBezTo>
                        <a:pt x="1293" y="642"/>
                        <a:pt x="1251" y="632"/>
                        <a:pt x="1216" y="632"/>
                      </a:cubicBezTo>
                      <a:close/>
                      <a:moveTo>
                        <a:pt x="1713" y="947"/>
                      </a:moveTo>
                      <a:cubicBezTo>
                        <a:pt x="1652" y="957"/>
                        <a:pt x="1600" y="991"/>
                        <a:pt x="1566" y="1043"/>
                      </a:cubicBezTo>
                      <a:cubicBezTo>
                        <a:pt x="1503" y="1140"/>
                        <a:pt x="1530" y="1261"/>
                        <a:pt x="1627" y="1314"/>
                      </a:cubicBezTo>
                      <a:cubicBezTo>
                        <a:pt x="1662" y="1337"/>
                        <a:pt x="1701" y="1348"/>
                        <a:pt x="1738" y="1348"/>
                      </a:cubicBezTo>
                      <a:cubicBezTo>
                        <a:pt x="1803" y="1348"/>
                        <a:pt x="1864" y="1314"/>
                        <a:pt x="1898" y="1253"/>
                      </a:cubicBezTo>
                      <a:cubicBezTo>
                        <a:pt x="1959" y="1167"/>
                        <a:pt x="1933" y="1043"/>
                        <a:pt x="1837" y="982"/>
                      </a:cubicBezTo>
                      <a:cubicBezTo>
                        <a:pt x="1801" y="957"/>
                        <a:pt x="1757" y="947"/>
                        <a:pt x="1713" y="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3" name="Google Shape;1333;p48"/>
                <p:cNvSpPr/>
                <p:nvPr/>
              </p:nvSpPr>
              <p:spPr>
                <a:xfrm rot="-9548669" flipH="1">
                  <a:off x="7612626" y="1094302"/>
                  <a:ext cx="390122" cy="47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1829" extrusionOk="0">
                      <a:moveTo>
                        <a:pt x="232" y="0"/>
                      </a:moveTo>
                      <a:cubicBezTo>
                        <a:pt x="224" y="0"/>
                        <a:pt x="217" y="1"/>
                        <a:pt x="210" y="2"/>
                      </a:cubicBezTo>
                      <a:cubicBezTo>
                        <a:pt x="174" y="2"/>
                        <a:pt x="139" y="19"/>
                        <a:pt x="105" y="36"/>
                      </a:cubicBezTo>
                      <a:cubicBezTo>
                        <a:pt x="17" y="107"/>
                        <a:pt x="0" y="229"/>
                        <a:pt x="69" y="317"/>
                      </a:cubicBezTo>
                      <a:cubicBezTo>
                        <a:pt x="106" y="369"/>
                        <a:pt x="164" y="396"/>
                        <a:pt x="224" y="396"/>
                      </a:cubicBezTo>
                      <a:cubicBezTo>
                        <a:pt x="264" y="396"/>
                        <a:pt x="305" y="384"/>
                        <a:pt x="340" y="359"/>
                      </a:cubicBezTo>
                      <a:cubicBezTo>
                        <a:pt x="428" y="290"/>
                        <a:pt x="445" y="168"/>
                        <a:pt x="384" y="80"/>
                      </a:cubicBezTo>
                      <a:cubicBezTo>
                        <a:pt x="345" y="34"/>
                        <a:pt x="287" y="0"/>
                        <a:pt x="232" y="0"/>
                      </a:cubicBezTo>
                      <a:close/>
                      <a:moveTo>
                        <a:pt x="567" y="474"/>
                      </a:moveTo>
                      <a:cubicBezTo>
                        <a:pt x="525" y="483"/>
                        <a:pt x="489" y="491"/>
                        <a:pt x="462" y="516"/>
                      </a:cubicBezTo>
                      <a:cubicBezTo>
                        <a:pt x="376" y="579"/>
                        <a:pt x="357" y="709"/>
                        <a:pt x="420" y="798"/>
                      </a:cubicBezTo>
                      <a:cubicBezTo>
                        <a:pt x="460" y="848"/>
                        <a:pt x="518" y="875"/>
                        <a:pt x="577" y="875"/>
                      </a:cubicBezTo>
                      <a:cubicBezTo>
                        <a:pt x="619" y="875"/>
                        <a:pt x="662" y="861"/>
                        <a:pt x="699" y="831"/>
                      </a:cubicBezTo>
                      <a:cubicBezTo>
                        <a:pt x="787" y="770"/>
                        <a:pt x="804" y="649"/>
                        <a:pt x="735" y="560"/>
                      </a:cubicBezTo>
                      <a:cubicBezTo>
                        <a:pt x="699" y="500"/>
                        <a:pt x="630" y="474"/>
                        <a:pt x="567" y="474"/>
                      </a:cubicBezTo>
                      <a:close/>
                      <a:moveTo>
                        <a:pt x="938" y="954"/>
                      </a:moveTo>
                      <a:cubicBezTo>
                        <a:pt x="931" y="954"/>
                        <a:pt x="924" y="954"/>
                        <a:pt x="917" y="955"/>
                      </a:cubicBezTo>
                      <a:cubicBezTo>
                        <a:pt x="881" y="955"/>
                        <a:pt x="848" y="972"/>
                        <a:pt x="812" y="989"/>
                      </a:cubicBezTo>
                      <a:cubicBezTo>
                        <a:pt x="724" y="1060"/>
                        <a:pt x="707" y="1182"/>
                        <a:pt x="777" y="1270"/>
                      </a:cubicBezTo>
                      <a:cubicBezTo>
                        <a:pt x="815" y="1322"/>
                        <a:pt x="874" y="1349"/>
                        <a:pt x="935" y="1349"/>
                      </a:cubicBezTo>
                      <a:cubicBezTo>
                        <a:pt x="975" y="1349"/>
                        <a:pt x="1015" y="1338"/>
                        <a:pt x="1049" y="1314"/>
                      </a:cubicBezTo>
                      <a:cubicBezTo>
                        <a:pt x="1135" y="1242"/>
                        <a:pt x="1163" y="1121"/>
                        <a:pt x="1091" y="1033"/>
                      </a:cubicBezTo>
                      <a:cubicBezTo>
                        <a:pt x="1054" y="986"/>
                        <a:pt x="999" y="954"/>
                        <a:pt x="938" y="954"/>
                      </a:cubicBezTo>
                      <a:close/>
                      <a:moveTo>
                        <a:pt x="1276" y="1427"/>
                      </a:moveTo>
                      <a:cubicBezTo>
                        <a:pt x="1240" y="1436"/>
                        <a:pt x="1207" y="1444"/>
                        <a:pt x="1171" y="1471"/>
                      </a:cubicBezTo>
                      <a:cubicBezTo>
                        <a:pt x="1083" y="1532"/>
                        <a:pt x="1066" y="1662"/>
                        <a:pt x="1127" y="1750"/>
                      </a:cubicBezTo>
                      <a:cubicBezTo>
                        <a:pt x="1167" y="1802"/>
                        <a:pt x="1226" y="1829"/>
                        <a:pt x="1285" y="1829"/>
                      </a:cubicBezTo>
                      <a:cubicBezTo>
                        <a:pt x="1328" y="1829"/>
                        <a:pt x="1370" y="1815"/>
                        <a:pt x="1406" y="1786"/>
                      </a:cubicBezTo>
                      <a:cubicBezTo>
                        <a:pt x="1494" y="1723"/>
                        <a:pt x="1511" y="1601"/>
                        <a:pt x="1450" y="1513"/>
                      </a:cubicBezTo>
                      <a:cubicBezTo>
                        <a:pt x="1406" y="1452"/>
                        <a:pt x="1337" y="1427"/>
                        <a:pt x="1276" y="14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34" name="Google Shape;1334;p48"/>
            <p:cNvGrpSpPr/>
            <p:nvPr/>
          </p:nvGrpSpPr>
          <p:grpSpPr>
            <a:xfrm>
              <a:off x="2331426" y="1315889"/>
              <a:ext cx="1551378" cy="898462"/>
              <a:chOff x="6936404" y="3407456"/>
              <a:chExt cx="1773612" cy="1027165"/>
            </a:xfrm>
          </p:grpSpPr>
          <p:sp>
            <p:nvSpPr>
              <p:cNvPr id="1335" name="Google Shape;1335;p48"/>
              <p:cNvSpPr/>
              <p:nvPr/>
            </p:nvSpPr>
            <p:spPr>
              <a:xfrm>
                <a:off x="6974849" y="3567942"/>
                <a:ext cx="1705754" cy="823334"/>
              </a:xfrm>
              <a:custGeom>
                <a:avLst/>
                <a:gdLst/>
                <a:ahLst/>
                <a:cxnLst/>
                <a:rect l="l" t="t" r="r" b="b"/>
                <a:pathLst>
                  <a:path w="6611" h="3191" extrusionOk="0">
                    <a:moveTo>
                      <a:pt x="6208" y="0"/>
                    </a:moveTo>
                    <a:lnTo>
                      <a:pt x="5029" y="1914"/>
                    </a:lnTo>
                    <a:lnTo>
                      <a:pt x="4863" y="2194"/>
                    </a:lnTo>
                    <a:lnTo>
                      <a:pt x="4120" y="1975"/>
                    </a:lnTo>
                    <a:lnTo>
                      <a:pt x="3209" y="1870"/>
                    </a:lnTo>
                    <a:lnTo>
                      <a:pt x="2204" y="2011"/>
                    </a:lnTo>
                    <a:lnTo>
                      <a:pt x="1304" y="1818"/>
                    </a:lnTo>
                    <a:lnTo>
                      <a:pt x="80" y="1870"/>
                    </a:lnTo>
                    <a:lnTo>
                      <a:pt x="0" y="1994"/>
                    </a:lnTo>
                    <a:lnTo>
                      <a:pt x="298" y="2685"/>
                    </a:lnTo>
                    <a:lnTo>
                      <a:pt x="2240" y="2876"/>
                    </a:lnTo>
                    <a:lnTo>
                      <a:pt x="2798" y="2798"/>
                    </a:lnTo>
                    <a:lnTo>
                      <a:pt x="4487" y="2999"/>
                    </a:lnTo>
                    <a:lnTo>
                      <a:pt x="5222" y="3190"/>
                    </a:lnTo>
                    <a:lnTo>
                      <a:pt x="6611" y="934"/>
                    </a:lnTo>
                    <a:lnTo>
                      <a:pt x="62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8"/>
              <p:cNvSpPr/>
              <p:nvPr/>
            </p:nvSpPr>
            <p:spPr>
              <a:xfrm>
                <a:off x="6974849" y="3567942"/>
                <a:ext cx="1705754" cy="823334"/>
              </a:xfrm>
              <a:custGeom>
                <a:avLst/>
                <a:gdLst/>
                <a:ahLst/>
                <a:cxnLst/>
                <a:rect l="l" t="t" r="r" b="b"/>
                <a:pathLst>
                  <a:path w="6611" h="3191" extrusionOk="0">
                    <a:moveTo>
                      <a:pt x="6208" y="0"/>
                    </a:moveTo>
                    <a:lnTo>
                      <a:pt x="5029" y="1914"/>
                    </a:lnTo>
                    <a:lnTo>
                      <a:pt x="4863" y="2194"/>
                    </a:lnTo>
                    <a:lnTo>
                      <a:pt x="4120" y="1975"/>
                    </a:lnTo>
                    <a:lnTo>
                      <a:pt x="3209" y="1870"/>
                    </a:lnTo>
                    <a:lnTo>
                      <a:pt x="2204" y="2011"/>
                    </a:lnTo>
                    <a:lnTo>
                      <a:pt x="1304" y="1818"/>
                    </a:lnTo>
                    <a:lnTo>
                      <a:pt x="80" y="1870"/>
                    </a:lnTo>
                    <a:lnTo>
                      <a:pt x="0" y="1994"/>
                    </a:lnTo>
                    <a:lnTo>
                      <a:pt x="298" y="2685"/>
                    </a:lnTo>
                    <a:lnTo>
                      <a:pt x="2240" y="2876"/>
                    </a:lnTo>
                    <a:lnTo>
                      <a:pt x="2798" y="2798"/>
                    </a:lnTo>
                    <a:lnTo>
                      <a:pt x="4487" y="2999"/>
                    </a:lnTo>
                    <a:lnTo>
                      <a:pt x="5222" y="3190"/>
                    </a:lnTo>
                    <a:lnTo>
                      <a:pt x="6611" y="934"/>
                    </a:lnTo>
                    <a:lnTo>
                      <a:pt x="62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48"/>
              <p:cNvSpPr/>
              <p:nvPr/>
            </p:nvSpPr>
            <p:spPr>
              <a:xfrm>
                <a:off x="6974849" y="3567942"/>
                <a:ext cx="1705754" cy="823334"/>
              </a:xfrm>
              <a:custGeom>
                <a:avLst/>
                <a:gdLst/>
                <a:ahLst/>
                <a:cxnLst/>
                <a:rect l="l" t="t" r="r" b="b"/>
                <a:pathLst>
                  <a:path w="6611" h="3191" extrusionOk="0">
                    <a:moveTo>
                      <a:pt x="6208" y="0"/>
                    </a:moveTo>
                    <a:lnTo>
                      <a:pt x="5029" y="1914"/>
                    </a:lnTo>
                    <a:lnTo>
                      <a:pt x="4863" y="2194"/>
                    </a:lnTo>
                    <a:lnTo>
                      <a:pt x="4120" y="1975"/>
                    </a:lnTo>
                    <a:lnTo>
                      <a:pt x="3209" y="1870"/>
                    </a:lnTo>
                    <a:lnTo>
                      <a:pt x="2204" y="2011"/>
                    </a:lnTo>
                    <a:lnTo>
                      <a:pt x="1304" y="1818"/>
                    </a:lnTo>
                    <a:lnTo>
                      <a:pt x="80" y="1870"/>
                    </a:lnTo>
                    <a:lnTo>
                      <a:pt x="0" y="1994"/>
                    </a:lnTo>
                    <a:lnTo>
                      <a:pt x="298" y="2685"/>
                    </a:lnTo>
                    <a:lnTo>
                      <a:pt x="2240" y="2876"/>
                    </a:lnTo>
                    <a:lnTo>
                      <a:pt x="2798" y="2798"/>
                    </a:lnTo>
                    <a:lnTo>
                      <a:pt x="4487" y="2999"/>
                    </a:lnTo>
                    <a:lnTo>
                      <a:pt x="5222" y="3190"/>
                    </a:lnTo>
                    <a:lnTo>
                      <a:pt x="6611" y="934"/>
                    </a:lnTo>
                    <a:lnTo>
                      <a:pt x="62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48"/>
              <p:cNvSpPr/>
              <p:nvPr/>
            </p:nvSpPr>
            <p:spPr>
              <a:xfrm>
                <a:off x="6945435" y="3429903"/>
                <a:ext cx="1622672" cy="704130"/>
              </a:xfrm>
              <a:custGeom>
                <a:avLst/>
                <a:gdLst/>
                <a:ahLst/>
                <a:cxnLst/>
                <a:rect l="l" t="t" r="r" b="b"/>
                <a:pathLst>
                  <a:path w="6289" h="2729" extrusionOk="0">
                    <a:moveTo>
                      <a:pt x="5369" y="0"/>
                    </a:moveTo>
                    <a:lnTo>
                      <a:pt x="4295" y="72"/>
                    </a:lnTo>
                    <a:lnTo>
                      <a:pt x="3525" y="378"/>
                    </a:lnTo>
                    <a:lnTo>
                      <a:pt x="2544" y="210"/>
                    </a:lnTo>
                    <a:lnTo>
                      <a:pt x="1443" y="403"/>
                    </a:lnTo>
                    <a:lnTo>
                      <a:pt x="1067" y="884"/>
                    </a:lnTo>
                    <a:lnTo>
                      <a:pt x="1" y="2449"/>
                    </a:lnTo>
                    <a:lnTo>
                      <a:pt x="1" y="2449"/>
                    </a:lnTo>
                    <a:lnTo>
                      <a:pt x="840" y="2344"/>
                    </a:lnTo>
                    <a:lnTo>
                      <a:pt x="2125" y="2477"/>
                    </a:lnTo>
                    <a:lnTo>
                      <a:pt x="2729" y="2485"/>
                    </a:lnTo>
                    <a:lnTo>
                      <a:pt x="3823" y="2441"/>
                    </a:lnTo>
                    <a:lnTo>
                      <a:pt x="4977" y="2729"/>
                    </a:lnTo>
                    <a:lnTo>
                      <a:pt x="5501" y="1986"/>
                    </a:lnTo>
                    <a:lnTo>
                      <a:pt x="6148" y="726"/>
                    </a:lnTo>
                    <a:lnTo>
                      <a:pt x="6288" y="246"/>
                    </a:lnTo>
                    <a:lnTo>
                      <a:pt x="536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48"/>
              <p:cNvSpPr/>
              <p:nvPr/>
            </p:nvSpPr>
            <p:spPr>
              <a:xfrm>
                <a:off x="7504815" y="4066170"/>
                <a:ext cx="137781" cy="250793"/>
              </a:xfrm>
              <a:custGeom>
                <a:avLst/>
                <a:gdLst/>
                <a:ahLst/>
                <a:cxnLst/>
                <a:rect l="l" t="t" r="r" b="b"/>
                <a:pathLst>
                  <a:path w="534" h="972" extrusionOk="0">
                    <a:moveTo>
                      <a:pt x="186" y="0"/>
                    </a:moveTo>
                    <a:lnTo>
                      <a:pt x="1" y="80"/>
                    </a:lnTo>
                    <a:lnTo>
                      <a:pt x="343" y="972"/>
                    </a:lnTo>
                    <a:lnTo>
                      <a:pt x="534" y="892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48"/>
              <p:cNvSpPr/>
              <p:nvPr/>
            </p:nvSpPr>
            <p:spPr>
              <a:xfrm>
                <a:off x="7026710" y="3695917"/>
                <a:ext cx="1683306" cy="738704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2863" extrusionOk="0">
                    <a:moveTo>
                      <a:pt x="6168" y="1"/>
                    </a:moveTo>
                    <a:cubicBezTo>
                      <a:pt x="6121" y="1"/>
                      <a:pt x="6078" y="34"/>
                      <a:pt x="6070" y="82"/>
                    </a:cubicBezTo>
                    <a:cubicBezTo>
                      <a:pt x="6059" y="134"/>
                      <a:pt x="6095" y="187"/>
                      <a:pt x="6148" y="203"/>
                    </a:cubicBezTo>
                    <a:lnTo>
                      <a:pt x="6305" y="228"/>
                    </a:lnTo>
                    <a:lnTo>
                      <a:pt x="5037" y="2634"/>
                    </a:lnTo>
                    <a:cubicBezTo>
                      <a:pt x="5031" y="2647"/>
                      <a:pt x="5010" y="2656"/>
                      <a:pt x="4993" y="2656"/>
                    </a:cubicBezTo>
                    <a:cubicBezTo>
                      <a:pt x="4987" y="2656"/>
                      <a:pt x="4981" y="2655"/>
                      <a:pt x="4977" y="2652"/>
                    </a:cubicBezTo>
                    <a:cubicBezTo>
                      <a:pt x="4339" y="2340"/>
                      <a:pt x="3687" y="2258"/>
                      <a:pt x="3181" y="2258"/>
                    </a:cubicBezTo>
                    <a:cubicBezTo>
                      <a:pt x="2735" y="2258"/>
                      <a:pt x="2402" y="2321"/>
                      <a:pt x="2292" y="2346"/>
                    </a:cubicBezTo>
                    <a:lnTo>
                      <a:pt x="2274" y="2346"/>
                    </a:lnTo>
                    <a:cubicBezTo>
                      <a:pt x="1652" y="2115"/>
                      <a:pt x="1065" y="2061"/>
                      <a:pt x="656" y="2061"/>
                    </a:cubicBezTo>
                    <a:cubicBezTo>
                      <a:pt x="323" y="2061"/>
                      <a:pt x="108" y="2097"/>
                      <a:pt x="89" y="2100"/>
                    </a:cubicBezTo>
                    <a:cubicBezTo>
                      <a:pt x="36" y="2109"/>
                      <a:pt x="1" y="2161"/>
                      <a:pt x="9" y="2222"/>
                    </a:cubicBezTo>
                    <a:cubicBezTo>
                      <a:pt x="17" y="2269"/>
                      <a:pt x="60" y="2303"/>
                      <a:pt x="107" y="2303"/>
                    </a:cubicBezTo>
                    <a:cubicBezTo>
                      <a:pt x="112" y="2303"/>
                      <a:pt x="117" y="2303"/>
                      <a:pt x="122" y="2302"/>
                    </a:cubicBezTo>
                    <a:cubicBezTo>
                      <a:pt x="126" y="2302"/>
                      <a:pt x="333" y="2268"/>
                      <a:pt x="657" y="2268"/>
                    </a:cubicBezTo>
                    <a:cubicBezTo>
                      <a:pt x="1050" y="2268"/>
                      <a:pt x="1615" y="2318"/>
                      <a:pt x="2204" y="2537"/>
                    </a:cubicBezTo>
                    <a:cubicBezTo>
                      <a:pt x="2236" y="2544"/>
                      <a:pt x="2267" y="2551"/>
                      <a:pt x="2298" y="2551"/>
                    </a:cubicBezTo>
                    <a:cubicBezTo>
                      <a:pt x="2310" y="2551"/>
                      <a:pt x="2322" y="2550"/>
                      <a:pt x="2334" y="2547"/>
                    </a:cubicBezTo>
                    <a:cubicBezTo>
                      <a:pt x="2442" y="2523"/>
                      <a:pt x="2761" y="2461"/>
                      <a:pt x="3188" y="2461"/>
                    </a:cubicBezTo>
                    <a:cubicBezTo>
                      <a:pt x="3668" y="2461"/>
                      <a:pt x="4283" y="2539"/>
                      <a:pt x="4888" y="2835"/>
                    </a:cubicBezTo>
                    <a:cubicBezTo>
                      <a:pt x="4916" y="2852"/>
                      <a:pt x="4949" y="2852"/>
                      <a:pt x="4977" y="2862"/>
                    </a:cubicBezTo>
                    <a:cubicBezTo>
                      <a:pt x="5073" y="2862"/>
                      <a:pt x="5168" y="2818"/>
                      <a:pt x="5212" y="2730"/>
                    </a:cubicBezTo>
                    <a:lnTo>
                      <a:pt x="6490" y="308"/>
                    </a:lnTo>
                    <a:cubicBezTo>
                      <a:pt x="6515" y="256"/>
                      <a:pt x="6523" y="195"/>
                      <a:pt x="6498" y="142"/>
                    </a:cubicBezTo>
                    <a:cubicBezTo>
                      <a:pt x="6462" y="82"/>
                      <a:pt x="6418" y="46"/>
                      <a:pt x="6358" y="38"/>
                    </a:cubicBezTo>
                    <a:lnTo>
                      <a:pt x="6183" y="2"/>
                    </a:lnTo>
                    <a:cubicBezTo>
                      <a:pt x="6178" y="1"/>
                      <a:pt x="6173" y="1"/>
                      <a:pt x="6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48"/>
              <p:cNvSpPr/>
              <p:nvPr/>
            </p:nvSpPr>
            <p:spPr>
              <a:xfrm>
                <a:off x="7935961" y="3616965"/>
                <a:ext cx="404055" cy="80759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313" extrusionOk="0">
                    <a:moveTo>
                      <a:pt x="711" y="0"/>
                    </a:moveTo>
                    <a:cubicBezTo>
                      <a:pt x="498" y="0"/>
                      <a:pt x="293" y="35"/>
                      <a:pt x="88" y="98"/>
                    </a:cubicBezTo>
                    <a:cubicBezTo>
                      <a:pt x="28" y="115"/>
                      <a:pt x="0" y="167"/>
                      <a:pt x="17" y="220"/>
                    </a:cubicBezTo>
                    <a:cubicBezTo>
                      <a:pt x="28" y="264"/>
                      <a:pt x="61" y="291"/>
                      <a:pt x="105" y="291"/>
                    </a:cubicBezTo>
                    <a:lnTo>
                      <a:pt x="141" y="291"/>
                    </a:lnTo>
                    <a:cubicBezTo>
                      <a:pt x="330" y="236"/>
                      <a:pt x="520" y="202"/>
                      <a:pt x="715" y="202"/>
                    </a:cubicBezTo>
                    <a:cubicBezTo>
                      <a:pt x="737" y="202"/>
                      <a:pt x="758" y="202"/>
                      <a:pt x="779" y="203"/>
                    </a:cubicBezTo>
                    <a:cubicBezTo>
                      <a:pt x="997" y="203"/>
                      <a:pt x="1215" y="239"/>
                      <a:pt x="1417" y="308"/>
                    </a:cubicBezTo>
                    <a:cubicBezTo>
                      <a:pt x="1426" y="311"/>
                      <a:pt x="1436" y="312"/>
                      <a:pt x="1445" y="312"/>
                    </a:cubicBezTo>
                    <a:cubicBezTo>
                      <a:pt x="1490" y="312"/>
                      <a:pt x="1534" y="282"/>
                      <a:pt x="1549" y="239"/>
                    </a:cubicBezTo>
                    <a:cubicBezTo>
                      <a:pt x="1566" y="186"/>
                      <a:pt x="1530" y="134"/>
                      <a:pt x="1478" y="115"/>
                    </a:cubicBezTo>
                    <a:cubicBezTo>
                      <a:pt x="1251" y="37"/>
                      <a:pt x="1024" y="1"/>
                      <a:pt x="779" y="1"/>
                    </a:cubicBezTo>
                    <a:cubicBezTo>
                      <a:pt x="756" y="1"/>
                      <a:pt x="733" y="0"/>
                      <a:pt x="7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48"/>
              <p:cNvSpPr/>
              <p:nvPr/>
            </p:nvSpPr>
            <p:spPr>
              <a:xfrm>
                <a:off x="7843333" y="3795253"/>
                <a:ext cx="404313" cy="81017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14" extrusionOk="0">
                    <a:moveTo>
                      <a:pt x="779" y="1"/>
                    </a:moveTo>
                    <a:cubicBezTo>
                      <a:pt x="544" y="1"/>
                      <a:pt x="315" y="28"/>
                      <a:pt x="89" y="97"/>
                    </a:cubicBezTo>
                    <a:cubicBezTo>
                      <a:pt x="28" y="116"/>
                      <a:pt x="0" y="169"/>
                      <a:pt x="19" y="221"/>
                    </a:cubicBezTo>
                    <a:cubicBezTo>
                      <a:pt x="28" y="263"/>
                      <a:pt x="61" y="290"/>
                      <a:pt x="105" y="299"/>
                    </a:cubicBezTo>
                    <a:cubicBezTo>
                      <a:pt x="114" y="299"/>
                      <a:pt x="133" y="299"/>
                      <a:pt x="141" y="290"/>
                    </a:cubicBezTo>
                    <a:cubicBezTo>
                      <a:pt x="351" y="230"/>
                      <a:pt x="561" y="202"/>
                      <a:pt x="779" y="202"/>
                    </a:cubicBezTo>
                    <a:cubicBezTo>
                      <a:pt x="997" y="202"/>
                      <a:pt x="1216" y="246"/>
                      <a:pt x="1417" y="307"/>
                    </a:cubicBezTo>
                    <a:cubicBezTo>
                      <a:pt x="1428" y="311"/>
                      <a:pt x="1440" y="313"/>
                      <a:pt x="1452" y="313"/>
                    </a:cubicBezTo>
                    <a:cubicBezTo>
                      <a:pt x="1494" y="313"/>
                      <a:pt x="1534" y="288"/>
                      <a:pt x="1549" y="246"/>
                    </a:cubicBezTo>
                    <a:cubicBezTo>
                      <a:pt x="1566" y="194"/>
                      <a:pt x="1530" y="133"/>
                      <a:pt x="1478" y="116"/>
                    </a:cubicBezTo>
                    <a:cubicBezTo>
                      <a:pt x="1251" y="45"/>
                      <a:pt x="1025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8"/>
              <p:cNvSpPr/>
              <p:nvPr/>
            </p:nvSpPr>
            <p:spPr>
              <a:xfrm>
                <a:off x="7380967" y="3643798"/>
                <a:ext cx="264468" cy="68891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267" extrusionOk="0">
                    <a:moveTo>
                      <a:pt x="461" y="1"/>
                    </a:moveTo>
                    <a:cubicBezTo>
                      <a:pt x="333" y="1"/>
                      <a:pt x="210" y="25"/>
                      <a:pt x="88" y="55"/>
                    </a:cubicBezTo>
                    <a:cubicBezTo>
                      <a:pt x="36" y="74"/>
                      <a:pt x="0" y="135"/>
                      <a:pt x="17" y="187"/>
                    </a:cubicBezTo>
                    <a:cubicBezTo>
                      <a:pt x="28" y="221"/>
                      <a:pt x="61" y="256"/>
                      <a:pt x="105" y="256"/>
                    </a:cubicBezTo>
                    <a:cubicBezTo>
                      <a:pt x="114" y="256"/>
                      <a:pt x="132" y="256"/>
                      <a:pt x="141" y="248"/>
                    </a:cubicBezTo>
                    <a:cubicBezTo>
                      <a:pt x="242" y="218"/>
                      <a:pt x="343" y="202"/>
                      <a:pt x="450" y="202"/>
                    </a:cubicBezTo>
                    <a:cubicBezTo>
                      <a:pt x="472" y="202"/>
                      <a:pt x="494" y="202"/>
                      <a:pt x="517" y="204"/>
                    </a:cubicBezTo>
                    <a:cubicBezTo>
                      <a:pt x="638" y="204"/>
                      <a:pt x="762" y="221"/>
                      <a:pt x="884" y="265"/>
                    </a:cubicBezTo>
                    <a:cubicBezTo>
                      <a:pt x="890" y="266"/>
                      <a:pt x="897" y="266"/>
                      <a:pt x="904" y="266"/>
                    </a:cubicBezTo>
                    <a:cubicBezTo>
                      <a:pt x="949" y="266"/>
                      <a:pt x="991" y="241"/>
                      <a:pt x="1005" y="195"/>
                    </a:cubicBezTo>
                    <a:cubicBezTo>
                      <a:pt x="1024" y="143"/>
                      <a:pt x="997" y="91"/>
                      <a:pt x="945" y="74"/>
                    </a:cubicBezTo>
                    <a:cubicBezTo>
                      <a:pt x="804" y="21"/>
                      <a:pt x="666" y="2"/>
                      <a:pt x="517" y="2"/>
                    </a:cubicBezTo>
                    <a:cubicBezTo>
                      <a:pt x="498" y="1"/>
                      <a:pt x="480" y="1"/>
                      <a:pt x="4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48"/>
              <p:cNvSpPr/>
              <p:nvPr/>
            </p:nvSpPr>
            <p:spPr>
              <a:xfrm>
                <a:off x="7270536" y="3804542"/>
                <a:ext cx="263952" cy="69407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69" extrusionOk="0">
                    <a:moveTo>
                      <a:pt x="516" y="1"/>
                    </a:moveTo>
                    <a:cubicBezTo>
                      <a:pt x="367" y="1"/>
                      <a:pt x="218" y="17"/>
                      <a:pt x="78" y="61"/>
                    </a:cubicBezTo>
                    <a:cubicBezTo>
                      <a:pt x="25" y="80"/>
                      <a:pt x="0" y="133"/>
                      <a:pt x="17" y="185"/>
                    </a:cubicBezTo>
                    <a:cubicBezTo>
                      <a:pt x="25" y="227"/>
                      <a:pt x="61" y="254"/>
                      <a:pt x="105" y="263"/>
                    </a:cubicBezTo>
                    <a:cubicBezTo>
                      <a:pt x="113" y="263"/>
                      <a:pt x="130" y="254"/>
                      <a:pt x="141" y="254"/>
                    </a:cubicBezTo>
                    <a:cubicBezTo>
                      <a:pt x="262" y="219"/>
                      <a:pt x="384" y="202"/>
                      <a:pt x="508" y="202"/>
                    </a:cubicBezTo>
                    <a:cubicBezTo>
                      <a:pt x="638" y="202"/>
                      <a:pt x="760" y="227"/>
                      <a:pt x="884" y="263"/>
                    </a:cubicBezTo>
                    <a:cubicBezTo>
                      <a:pt x="895" y="266"/>
                      <a:pt x="905" y="268"/>
                      <a:pt x="916" y="268"/>
                    </a:cubicBezTo>
                    <a:cubicBezTo>
                      <a:pt x="956" y="268"/>
                      <a:pt x="992" y="244"/>
                      <a:pt x="1005" y="202"/>
                    </a:cubicBezTo>
                    <a:cubicBezTo>
                      <a:pt x="1022" y="150"/>
                      <a:pt x="997" y="89"/>
                      <a:pt x="945" y="70"/>
                    </a:cubicBezTo>
                    <a:cubicBezTo>
                      <a:pt x="804" y="28"/>
                      <a:pt x="655" y="1"/>
                      <a:pt x="5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48"/>
              <p:cNvSpPr/>
              <p:nvPr/>
            </p:nvSpPr>
            <p:spPr>
              <a:xfrm>
                <a:off x="8535850" y="3547300"/>
                <a:ext cx="149134" cy="264468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025" extrusionOk="0">
                    <a:moveTo>
                      <a:pt x="194" y="1"/>
                    </a:moveTo>
                    <a:lnTo>
                      <a:pt x="1" y="80"/>
                    </a:lnTo>
                    <a:lnTo>
                      <a:pt x="395" y="1025"/>
                    </a:lnTo>
                    <a:lnTo>
                      <a:pt x="578" y="945"/>
                    </a:lnTo>
                    <a:lnTo>
                      <a:pt x="1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48"/>
              <p:cNvSpPr/>
              <p:nvPr/>
            </p:nvSpPr>
            <p:spPr>
              <a:xfrm>
                <a:off x="6970462" y="4039078"/>
                <a:ext cx="133395" cy="228087"/>
              </a:xfrm>
              <a:custGeom>
                <a:avLst/>
                <a:gdLst/>
                <a:ahLst/>
                <a:cxnLst/>
                <a:rect l="l" t="t" r="r" b="b"/>
                <a:pathLst>
                  <a:path w="517" h="884" extrusionOk="0">
                    <a:moveTo>
                      <a:pt x="183" y="0"/>
                    </a:moveTo>
                    <a:lnTo>
                      <a:pt x="0" y="80"/>
                    </a:lnTo>
                    <a:lnTo>
                      <a:pt x="332" y="884"/>
                    </a:lnTo>
                    <a:lnTo>
                      <a:pt x="517" y="806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48"/>
              <p:cNvSpPr/>
              <p:nvPr/>
            </p:nvSpPr>
            <p:spPr>
              <a:xfrm>
                <a:off x="7502751" y="3407456"/>
                <a:ext cx="1090124" cy="745671"/>
              </a:xfrm>
              <a:custGeom>
                <a:avLst/>
                <a:gdLst/>
                <a:ahLst/>
                <a:cxnLst/>
                <a:rect l="l" t="t" r="r" b="b"/>
                <a:pathLst>
                  <a:path w="4225" h="2890" extrusionOk="0">
                    <a:moveTo>
                      <a:pt x="2793" y="203"/>
                    </a:moveTo>
                    <a:cubicBezTo>
                      <a:pt x="2869" y="203"/>
                      <a:pt x="2944" y="206"/>
                      <a:pt x="3018" y="211"/>
                    </a:cubicBezTo>
                    <a:cubicBezTo>
                      <a:pt x="3367" y="236"/>
                      <a:pt x="3673" y="316"/>
                      <a:pt x="3900" y="385"/>
                    </a:cubicBezTo>
                    <a:cubicBezTo>
                      <a:pt x="3944" y="394"/>
                      <a:pt x="3979" y="429"/>
                      <a:pt x="3996" y="465"/>
                    </a:cubicBezTo>
                    <a:cubicBezTo>
                      <a:pt x="4015" y="507"/>
                      <a:pt x="4005" y="551"/>
                      <a:pt x="3988" y="587"/>
                    </a:cubicBezTo>
                    <a:lnTo>
                      <a:pt x="2850" y="2625"/>
                    </a:lnTo>
                    <a:cubicBezTo>
                      <a:pt x="2827" y="2667"/>
                      <a:pt x="2790" y="2688"/>
                      <a:pt x="2748" y="2688"/>
                    </a:cubicBezTo>
                    <a:cubicBezTo>
                      <a:pt x="2730" y="2688"/>
                      <a:pt x="2712" y="2685"/>
                      <a:pt x="2693" y="2677"/>
                    </a:cubicBezTo>
                    <a:cubicBezTo>
                      <a:pt x="2175" y="2436"/>
                      <a:pt x="1671" y="2363"/>
                      <a:pt x="1249" y="2363"/>
                    </a:cubicBezTo>
                    <a:cubicBezTo>
                      <a:pt x="859" y="2363"/>
                      <a:pt x="539" y="2425"/>
                      <a:pt x="343" y="2476"/>
                    </a:cubicBezTo>
                    <a:lnTo>
                      <a:pt x="1530" y="570"/>
                    </a:lnTo>
                    <a:cubicBezTo>
                      <a:pt x="1923" y="295"/>
                      <a:pt x="2372" y="203"/>
                      <a:pt x="2793" y="203"/>
                    </a:cubicBezTo>
                    <a:close/>
                    <a:moveTo>
                      <a:pt x="2794" y="1"/>
                    </a:moveTo>
                    <a:cubicBezTo>
                      <a:pt x="2334" y="1"/>
                      <a:pt x="1837" y="102"/>
                      <a:pt x="1400" y="413"/>
                    </a:cubicBezTo>
                    <a:lnTo>
                      <a:pt x="1381" y="429"/>
                    </a:lnTo>
                    <a:lnTo>
                      <a:pt x="1373" y="446"/>
                    </a:lnTo>
                    <a:lnTo>
                      <a:pt x="36" y="2580"/>
                    </a:lnTo>
                    <a:cubicBezTo>
                      <a:pt x="0" y="2633"/>
                      <a:pt x="17" y="2694"/>
                      <a:pt x="61" y="2721"/>
                    </a:cubicBezTo>
                    <a:cubicBezTo>
                      <a:pt x="80" y="2729"/>
                      <a:pt x="97" y="2738"/>
                      <a:pt x="114" y="2738"/>
                    </a:cubicBezTo>
                    <a:cubicBezTo>
                      <a:pt x="133" y="2738"/>
                      <a:pt x="141" y="2738"/>
                      <a:pt x="158" y="2729"/>
                    </a:cubicBezTo>
                    <a:cubicBezTo>
                      <a:pt x="175" y="2729"/>
                      <a:pt x="185" y="2729"/>
                      <a:pt x="202" y="2721"/>
                    </a:cubicBezTo>
                    <a:cubicBezTo>
                      <a:pt x="207" y="2721"/>
                      <a:pt x="637" y="2565"/>
                      <a:pt x="1244" y="2565"/>
                    </a:cubicBezTo>
                    <a:cubicBezTo>
                      <a:pt x="1645" y="2565"/>
                      <a:pt x="2123" y="2633"/>
                      <a:pt x="2607" y="2860"/>
                    </a:cubicBezTo>
                    <a:cubicBezTo>
                      <a:pt x="2651" y="2880"/>
                      <a:pt x="2697" y="2889"/>
                      <a:pt x="2742" y="2889"/>
                    </a:cubicBezTo>
                    <a:cubicBezTo>
                      <a:pt x="2859" y="2889"/>
                      <a:pt x="2969" y="2827"/>
                      <a:pt x="3027" y="2721"/>
                    </a:cubicBezTo>
                    <a:lnTo>
                      <a:pt x="4162" y="692"/>
                    </a:lnTo>
                    <a:cubicBezTo>
                      <a:pt x="4214" y="595"/>
                      <a:pt x="4225" y="490"/>
                      <a:pt x="4181" y="394"/>
                    </a:cubicBezTo>
                    <a:cubicBezTo>
                      <a:pt x="4145" y="297"/>
                      <a:pt x="4068" y="220"/>
                      <a:pt x="3963" y="192"/>
                    </a:cubicBezTo>
                    <a:cubicBezTo>
                      <a:pt x="3674" y="101"/>
                      <a:pt x="3253" y="1"/>
                      <a:pt x="27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48"/>
              <p:cNvSpPr/>
              <p:nvPr/>
            </p:nvSpPr>
            <p:spPr>
              <a:xfrm>
                <a:off x="6936404" y="3461123"/>
                <a:ext cx="963437" cy="652784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2530" extrusionOk="0">
                    <a:moveTo>
                      <a:pt x="2481" y="0"/>
                    </a:moveTo>
                    <a:cubicBezTo>
                      <a:pt x="2149" y="0"/>
                      <a:pt x="1791" y="55"/>
                      <a:pt x="1469" y="221"/>
                    </a:cubicBezTo>
                    <a:cubicBezTo>
                      <a:pt x="1400" y="257"/>
                      <a:pt x="1331" y="318"/>
                      <a:pt x="1287" y="387"/>
                    </a:cubicBezTo>
                    <a:lnTo>
                      <a:pt x="44" y="2119"/>
                    </a:lnTo>
                    <a:cubicBezTo>
                      <a:pt x="0" y="2171"/>
                      <a:pt x="0" y="2251"/>
                      <a:pt x="36" y="2312"/>
                    </a:cubicBezTo>
                    <a:cubicBezTo>
                      <a:pt x="72" y="2364"/>
                      <a:pt x="114" y="2389"/>
                      <a:pt x="177" y="2398"/>
                    </a:cubicBezTo>
                    <a:cubicBezTo>
                      <a:pt x="185" y="2398"/>
                      <a:pt x="202" y="2398"/>
                      <a:pt x="219" y="2389"/>
                    </a:cubicBezTo>
                    <a:cubicBezTo>
                      <a:pt x="400" y="2358"/>
                      <a:pt x="723" y="2314"/>
                      <a:pt x="1086" y="2314"/>
                    </a:cubicBezTo>
                    <a:cubicBezTo>
                      <a:pt x="1441" y="2314"/>
                      <a:pt x="1833" y="2356"/>
                      <a:pt x="2170" y="2494"/>
                    </a:cubicBezTo>
                    <a:lnTo>
                      <a:pt x="2265" y="2530"/>
                    </a:lnTo>
                    <a:lnTo>
                      <a:pt x="2336" y="2345"/>
                    </a:lnTo>
                    <a:lnTo>
                      <a:pt x="2248" y="2303"/>
                    </a:lnTo>
                    <a:cubicBezTo>
                      <a:pt x="1884" y="2157"/>
                      <a:pt x="1468" y="2113"/>
                      <a:pt x="1095" y="2113"/>
                    </a:cubicBezTo>
                    <a:cubicBezTo>
                      <a:pt x="751" y="2113"/>
                      <a:pt x="443" y="2150"/>
                      <a:pt x="246" y="2179"/>
                    </a:cubicBezTo>
                    <a:lnTo>
                      <a:pt x="1444" y="500"/>
                    </a:lnTo>
                    <a:cubicBezTo>
                      <a:pt x="1478" y="456"/>
                      <a:pt x="1522" y="423"/>
                      <a:pt x="1566" y="396"/>
                    </a:cubicBezTo>
                    <a:cubicBezTo>
                      <a:pt x="1847" y="251"/>
                      <a:pt x="2165" y="203"/>
                      <a:pt x="2464" y="203"/>
                    </a:cubicBezTo>
                    <a:cubicBezTo>
                      <a:pt x="3051" y="203"/>
                      <a:pt x="3562" y="387"/>
                      <a:pt x="3568" y="387"/>
                    </a:cubicBezTo>
                    <a:lnTo>
                      <a:pt x="3664" y="423"/>
                    </a:lnTo>
                    <a:lnTo>
                      <a:pt x="3734" y="230"/>
                    </a:lnTo>
                    <a:lnTo>
                      <a:pt x="3639" y="194"/>
                    </a:lnTo>
                    <a:cubicBezTo>
                      <a:pt x="3605" y="183"/>
                      <a:pt x="3088" y="0"/>
                      <a:pt x="24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48"/>
              <p:cNvSpPr/>
              <p:nvPr/>
            </p:nvSpPr>
            <p:spPr>
              <a:xfrm>
                <a:off x="8195268" y="4100228"/>
                <a:ext cx="167711" cy="309363"/>
              </a:xfrm>
              <a:custGeom>
                <a:avLst/>
                <a:gdLst/>
                <a:ahLst/>
                <a:cxnLst/>
                <a:rect l="l" t="t" r="r" b="b"/>
                <a:pathLst>
                  <a:path w="650" h="1199" extrusionOk="0">
                    <a:moveTo>
                      <a:pt x="185" y="0"/>
                    </a:moveTo>
                    <a:lnTo>
                      <a:pt x="1" y="78"/>
                    </a:lnTo>
                    <a:lnTo>
                      <a:pt x="464" y="1199"/>
                    </a:lnTo>
                    <a:lnTo>
                      <a:pt x="649" y="1119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8"/>
              <p:cNvSpPr/>
              <p:nvPr/>
            </p:nvSpPr>
            <p:spPr>
              <a:xfrm>
                <a:off x="7024646" y="3671406"/>
                <a:ext cx="1615448" cy="638593"/>
              </a:xfrm>
              <a:custGeom>
                <a:avLst/>
                <a:gdLst/>
                <a:ahLst/>
                <a:cxnLst/>
                <a:rect l="l" t="t" r="r" b="b"/>
                <a:pathLst>
                  <a:path w="6261" h="2475" extrusionOk="0">
                    <a:moveTo>
                      <a:pt x="6086" y="0"/>
                    </a:moveTo>
                    <a:lnTo>
                      <a:pt x="4844" y="2223"/>
                    </a:lnTo>
                    <a:cubicBezTo>
                      <a:pt x="4596" y="2120"/>
                      <a:pt x="3833" y="1851"/>
                      <a:pt x="3034" y="1851"/>
                    </a:cubicBezTo>
                    <a:cubicBezTo>
                      <a:pt x="2736" y="1851"/>
                      <a:pt x="2434" y="1888"/>
                      <a:pt x="2151" y="1986"/>
                    </a:cubicBezTo>
                    <a:lnTo>
                      <a:pt x="2116" y="1986"/>
                    </a:lnTo>
                    <a:cubicBezTo>
                      <a:pt x="1912" y="1917"/>
                      <a:pt x="1306" y="1743"/>
                      <a:pt x="657" y="1743"/>
                    </a:cubicBezTo>
                    <a:cubicBezTo>
                      <a:pt x="471" y="1743"/>
                      <a:pt x="281" y="1757"/>
                      <a:pt x="97" y="1793"/>
                    </a:cubicBezTo>
                    <a:lnTo>
                      <a:pt x="0" y="1820"/>
                    </a:lnTo>
                    <a:lnTo>
                      <a:pt x="34" y="2013"/>
                    </a:lnTo>
                    <a:lnTo>
                      <a:pt x="130" y="1994"/>
                    </a:lnTo>
                    <a:cubicBezTo>
                      <a:pt x="305" y="1960"/>
                      <a:pt x="484" y="1947"/>
                      <a:pt x="660" y="1947"/>
                    </a:cubicBezTo>
                    <a:cubicBezTo>
                      <a:pt x="1307" y="1947"/>
                      <a:pt x="1910" y="2131"/>
                      <a:pt x="2055" y="2179"/>
                    </a:cubicBezTo>
                    <a:cubicBezTo>
                      <a:pt x="2075" y="2185"/>
                      <a:pt x="2095" y="2188"/>
                      <a:pt x="2115" y="2188"/>
                    </a:cubicBezTo>
                    <a:cubicBezTo>
                      <a:pt x="2147" y="2188"/>
                      <a:pt x="2180" y="2181"/>
                      <a:pt x="2212" y="2170"/>
                    </a:cubicBezTo>
                    <a:cubicBezTo>
                      <a:pt x="2467" y="2084"/>
                      <a:pt x="2741" y="2051"/>
                      <a:pt x="3014" y="2051"/>
                    </a:cubicBezTo>
                    <a:cubicBezTo>
                      <a:pt x="3939" y="2051"/>
                      <a:pt x="4839" y="2435"/>
                      <a:pt x="4852" y="2441"/>
                    </a:cubicBezTo>
                    <a:lnTo>
                      <a:pt x="4932" y="2475"/>
                    </a:lnTo>
                    <a:lnTo>
                      <a:pt x="6261" y="105"/>
                    </a:lnTo>
                    <a:lnTo>
                      <a:pt x="60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51" name="Google Shape;1351;p48"/>
            <p:cNvSpPr/>
            <p:nvPr/>
          </p:nvSpPr>
          <p:spPr>
            <a:xfrm>
              <a:off x="2708798" y="672236"/>
              <a:ext cx="641042" cy="578832"/>
            </a:xfrm>
            <a:custGeom>
              <a:avLst/>
              <a:gdLst/>
              <a:ahLst/>
              <a:cxnLst/>
              <a:rect l="l" t="t" r="r" b="b"/>
              <a:pathLst>
                <a:path w="4637" h="4187" extrusionOk="0">
                  <a:moveTo>
                    <a:pt x="270" y="1"/>
                  </a:moveTo>
                  <a:cubicBezTo>
                    <a:pt x="167" y="1"/>
                    <a:pt x="106" y="6"/>
                    <a:pt x="106" y="6"/>
                  </a:cubicBezTo>
                  <a:cubicBezTo>
                    <a:pt x="106" y="6"/>
                    <a:pt x="1" y="1133"/>
                    <a:pt x="630" y="1763"/>
                  </a:cubicBezTo>
                  <a:cubicBezTo>
                    <a:pt x="1072" y="2204"/>
                    <a:pt x="1586" y="2454"/>
                    <a:pt x="1976" y="2454"/>
                  </a:cubicBezTo>
                  <a:cubicBezTo>
                    <a:pt x="2035" y="2454"/>
                    <a:pt x="2091" y="2448"/>
                    <a:pt x="2143" y="2436"/>
                  </a:cubicBezTo>
                  <a:cubicBezTo>
                    <a:pt x="2188" y="2560"/>
                    <a:pt x="2309" y="2980"/>
                    <a:pt x="2389" y="4176"/>
                  </a:cubicBezTo>
                  <a:lnTo>
                    <a:pt x="2519" y="4187"/>
                  </a:lnTo>
                  <a:lnTo>
                    <a:pt x="2914" y="2550"/>
                  </a:lnTo>
                  <a:cubicBezTo>
                    <a:pt x="2985" y="2594"/>
                    <a:pt x="3072" y="2616"/>
                    <a:pt x="3170" y="2616"/>
                  </a:cubicBezTo>
                  <a:cubicBezTo>
                    <a:pt x="3457" y="2616"/>
                    <a:pt x="3837" y="2430"/>
                    <a:pt x="4164" y="2105"/>
                  </a:cubicBezTo>
                  <a:cubicBezTo>
                    <a:pt x="4637" y="1633"/>
                    <a:pt x="4557" y="793"/>
                    <a:pt x="4557" y="793"/>
                  </a:cubicBezTo>
                  <a:cubicBezTo>
                    <a:pt x="4557" y="793"/>
                    <a:pt x="4514" y="790"/>
                    <a:pt x="4441" y="790"/>
                  </a:cubicBezTo>
                  <a:cubicBezTo>
                    <a:pt x="4195" y="790"/>
                    <a:pt x="3610" y="831"/>
                    <a:pt x="3245" y="1196"/>
                  </a:cubicBezTo>
                  <a:cubicBezTo>
                    <a:pt x="2800" y="1633"/>
                    <a:pt x="2616" y="2174"/>
                    <a:pt x="2800" y="2455"/>
                  </a:cubicBezTo>
                  <a:lnTo>
                    <a:pt x="2486" y="3748"/>
                  </a:lnTo>
                  <a:cubicBezTo>
                    <a:pt x="2414" y="2883"/>
                    <a:pt x="2320" y="2525"/>
                    <a:pt x="2267" y="2392"/>
                  </a:cubicBezTo>
                  <a:cubicBezTo>
                    <a:pt x="2309" y="2367"/>
                    <a:pt x="2353" y="2331"/>
                    <a:pt x="2397" y="2298"/>
                  </a:cubicBezTo>
                  <a:cubicBezTo>
                    <a:pt x="2729" y="1956"/>
                    <a:pt x="2494" y="1169"/>
                    <a:pt x="1864" y="539"/>
                  </a:cubicBezTo>
                  <a:cubicBezTo>
                    <a:pt x="1376" y="57"/>
                    <a:pt x="605" y="1"/>
                    <a:pt x="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4683835" y="1128374"/>
              <a:ext cx="381003" cy="792144"/>
            </a:xfrm>
            <a:custGeom>
              <a:avLst/>
              <a:gdLst/>
              <a:ahLst/>
              <a:cxnLst/>
              <a:rect l="l" t="t" r="r" b="b"/>
              <a:pathLst>
                <a:path w="2756" h="5730" extrusionOk="0">
                  <a:moveTo>
                    <a:pt x="2756" y="0"/>
                  </a:moveTo>
                  <a:lnTo>
                    <a:pt x="691" y="1820"/>
                  </a:lnTo>
                  <a:lnTo>
                    <a:pt x="1558" y="1908"/>
                  </a:lnTo>
                  <a:lnTo>
                    <a:pt x="298" y="3543"/>
                  </a:lnTo>
                  <a:lnTo>
                    <a:pt x="1392" y="3648"/>
                  </a:lnTo>
                  <a:lnTo>
                    <a:pt x="0" y="5729"/>
                  </a:lnTo>
                  <a:lnTo>
                    <a:pt x="2301" y="3228"/>
                  </a:lnTo>
                  <a:lnTo>
                    <a:pt x="1434" y="3175"/>
                  </a:lnTo>
                  <a:lnTo>
                    <a:pt x="2571" y="1522"/>
                  </a:lnTo>
                  <a:lnTo>
                    <a:pt x="1610" y="1392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2944516" y="2483433"/>
              <a:ext cx="453305" cy="453582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4" name="Google Shape;1354;p48"/>
            <p:cNvGrpSpPr/>
            <p:nvPr/>
          </p:nvGrpSpPr>
          <p:grpSpPr>
            <a:xfrm>
              <a:off x="5237419" y="836854"/>
              <a:ext cx="819422" cy="817767"/>
              <a:chOff x="3538794" y="2197292"/>
              <a:chExt cx="819422" cy="817767"/>
            </a:xfrm>
          </p:grpSpPr>
          <p:sp>
            <p:nvSpPr>
              <p:cNvPr id="1355" name="Google Shape;1355;p48"/>
              <p:cNvSpPr/>
              <p:nvPr/>
            </p:nvSpPr>
            <p:spPr>
              <a:xfrm>
                <a:off x="3659815" y="2322450"/>
                <a:ext cx="575519" cy="56807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746" extrusionOk="0">
                    <a:moveTo>
                      <a:pt x="1382" y="760"/>
                    </a:moveTo>
                    <a:cubicBezTo>
                      <a:pt x="1715" y="760"/>
                      <a:pt x="1986" y="1031"/>
                      <a:pt x="1986" y="1373"/>
                    </a:cubicBezTo>
                    <a:cubicBezTo>
                      <a:pt x="1986" y="1704"/>
                      <a:pt x="1715" y="1984"/>
                      <a:pt x="1382" y="1984"/>
                    </a:cubicBezTo>
                    <a:cubicBezTo>
                      <a:pt x="1042" y="1984"/>
                      <a:pt x="771" y="1704"/>
                      <a:pt x="771" y="1373"/>
                    </a:cubicBezTo>
                    <a:cubicBezTo>
                      <a:pt x="771" y="1031"/>
                      <a:pt x="1042" y="760"/>
                      <a:pt x="1382" y="760"/>
                    </a:cubicBezTo>
                    <a:close/>
                    <a:moveTo>
                      <a:pt x="1111" y="0"/>
                    </a:moveTo>
                    <a:lnTo>
                      <a:pt x="804" y="95"/>
                    </a:lnTo>
                    <a:lnTo>
                      <a:pt x="893" y="525"/>
                    </a:lnTo>
                    <a:lnTo>
                      <a:pt x="727" y="638"/>
                    </a:lnTo>
                    <a:lnTo>
                      <a:pt x="360" y="428"/>
                    </a:lnTo>
                    <a:lnTo>
                      <a:pt x="166" y="682"/>
                    </a:lnTo>
                    <a:lnTo>
                      <a:pt x="481" y="962"/>
                    </a:lnTo>
                    <a:lnTo>
                      <a:pt x="420" y="1188"/>
                    </a:lnTo>
                    <a:lnTo>
                      <a:pt x="1" y="1215"/>
                    </a:lnTo>
                    <a:lnTo>
                      <a:pt x="1" y="1530"/>
                    </a:lnTo>
                    <a:lnTo>
                      <a:pt x="420" y="1574"/>
                    </a:lnTo>
                    <a:lnTo>
                      <a:pt x="490" y="1801"/>
                    </a:lnTo>
                    <a:lnTo>
                      <a:pt x="166" y="2063"/>
                    </a:lnTo>
                    <a:lnTo>
                      <a:pt x="360" y="2317"/>
                    </a:lnTo>
                    <a:lnTo>
                      <a:pt x="727" y="2107"/>
                    </a:lnTo>
                    <a:lnTo>
                      <a:pt x="909" y="2238"/>
                    </a:lnTo>
                    <a:lnTo>
                      <a:pt x="804" y="2649"/>
                    </a:lnTo>
                    <a:lnTo>
                      <a:pt x="1111" y="2745"/>
                    </a:lnTo>
                    <a:lnTo>
                      <a:pt x="1285" y="2351"/>
                    </a:lnTo>
                    <a:cubicBezTo>
                      <a:pt x="1338" y="2361"/>
                      <a:pt x="1329" y="2361"/>
                      <a:pt x="1382" y="2361"/>
                    </a:cubicBezTo>
                    <a:cubicBezTo>
                      <a:pt x="1434" y="2361"/>
                      <a:pt x="1453" y="2361"/>
                      <a:pt x="1505" y="2351"/>
                    </a:cubicBezTo>
                    <a:lnTo>
                      <a:pt x="1671" y="2745"/>
                    </a:lnTo>
                    <a:lnTo>
                      <a:pt x="1967" y="2649"/>
                    </a:lnTo>
                    <a:lnTo>
                      <a:pt x="1873" y="2229"/>
                    </a:lnTo>
                    <a:lnTo>
                      <a:pt x="2055" y="2088"/>
                    </a:lnTo>
                    <a:lnTo>
                      <a:pt x="2423" y="2317"/>
                    </a:lnTo>
                    <a:lnTo>
                      <a:pt x="2607" y="2063"/>
                    </a:lnTo>
                    <a:lnTo>
                      <a:pt x="2292" y="1774"/>
                    </a:lnTo>
                    <a:lnTo>
                      <a:pt x="2353" y="1574"/>
                    </a:lnTo>
                    <a:lnTo>
                      <a:pt x="2781" y="1530"/>
                    </a:lnTo>
                    <a:lnTo>
                      <a:pt x="2781" y="1215"/>
                    </a:lnTo>
                    <a:lnTo>
                      <a:pt x="2345" y="1180"/>
                    </a:lnTo>
                    <a:lnTo>
                      <a:pt x="2282" y="970"/>
                    </a:lnTo>
                    <a:lnTo>
                      <a:pt x="2607" y="682"/>
                    </a:lnTo>
                    <a:lnTo>
                      <a:pt x="2423" y="428"/>
                    </a:lnTo>
                    <a:lnTo>
                      <a:pt x="2047" y="655"/>
                    </a:lnTo>
                    <a:lnTo>
                      <a:pt x="1873" y="525"/>
                    </a:lnTo>
                    <a:lnTo>
                      <a:pt x="1967" y="95"/>
                    </a:lnTo>
                    <a:lnTo>
                      <a:pt x="1671" y="0"/>
                    </a:lnTo>
                    <a:lnTo>
                      <a:pt x="1487" y="401"/>
                    </a:lnTo>
                    <a:lnTo>
                      <a:pt x="1277" y="401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48"/>
              <p:cNvSpPr/>
              <p:nvPr/>
            </p:nvSpPr>
            <p:spPr>
              <a:xfrm>
                <a:off x="3867722" y="2526427"/>
                <a:ext cx="159706" cy="159499"/>
              </a:xfrm>
              <a:custGeom>
                <a:avLst/>
                <a:gdLst/>
                <a:ahLst/>
                <a:cxnLst/>
                <a:rect l="l" t="t" r="r" b="b"/>
                <a:pathLst>
                  <a:path w="772" h="771" extrusionOk="0">
                    <a:moveTo>
                      <a:pt x="385" y="255"/>
                    </a:moveTo>
                    <a:cubicBezTo>
                      <a:pt x="456" y="255"/>
                      <a:pt x="509" y="316"/>
                      <a:pt x="509" y="387"/>
                    </a:cubicBezTo>
                    <a:cubicBezTo>
                      <a:pt x="509" y="456"/>
                      <a:pt x="456" y="509"/>
                      <a:pt x="385" y="509"/>
                    </a:cubicBezTo>
                    <a:cubicBezTo>
                      <a:pt x="316" y="509"/>
                      <a:pt x="255" y="456"/>
                      <a:pt x="255" y="387"/>
                    </a:cubicBezTo>
                    <a:cubicBezTo>
                      <a:pt x="255" y="316"/>
                      <a:pt x="316" y="255"/>
                      <a:pt x="385" y="255"/>
                    </a:cubicBezTo>
                    <a:close/>
                    <a:moveTo>
                      <a:pt x="385" y="1"/>
                    </a:moveTo>
                    <a:cubicBezTo>
                      <a:pt x="175" y="1"/>
                      <a:pt x="1" y="177"/>
                      <a:pt x="1" y="387"/>
                    </a:cubicBezTo>
                    <a:cubicBezTo>
                      <a:pt x="1" y="597"/>
                      <a:pt x="175" y="771"/>
                      <a:pt x="385" y="771"/>
                    </a:cubicBezTo>
                    <a:cubicBezTo>
                      <a:pt x="595" y="771"/>
                      <a:pt x="771" y="597"/>
                      <a:pt x="771" y="387"/>
                    </a:cubicBezTo>
                    <a:cubicBezTo>
                      <a:pt x="771" y="177"/>
                      <a:pt x="595" y="1"/>
                      <a:pt x="3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48"/>
              <p:cNvSpPr/>
              <p:nvPr/>
            </p:nvSpPr>
            <p:spPr>
              <a:xfrm>
                <a:off x="3538794" y="2197292"/>
                <a:ext cx="819422" cy="817767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3953" extrusionOk="0">
                    <a:moveTo>
                      <a:pt x="1818" y="0"/>
                    </a:moveTo>
                    <a:cubicBezTo>
                      <a:pt x="1812" y="0"/>
                      <a:pt x="1806" y="1"/>
                      <a:pt x="1801" y="1"/>
                    </a:cubicBezTo>
                    <a:cubicBezTo>
                      <a:pt x="1696" y="9"/>
                      <a:pt x="1618" y="106"/>
                      <a:pt x="1627" y="211"/>
                    </a:cubicBezTo>
                    <a:cubicBezTo>
                      <a:pt x="1635" y="316"/>
                      <a:pt x="1723" y="396"/>
                      <a:pt x="1818" y="396"/>
                    </a:cubicBezTo>
                    <a:lnTo>
                      <a:pt x="1836" y="396"/>
                    </a:lnTo>
                    <a:cubicBezTo>
                      <a:pt x="1950" y="385"/>
                      <a:pt x="2027" y="291"/>
                      <a:pt x="2019" y="175"/>
                    </a:cubicBezTo>
                    <a:cubicBezTo>
                      <a:pt x="2011" y="75"/>
                      <a:pt x="1923" y="0"/>
                      <a:pt x="1818" y="0"/>
                    </a:cubicBezTo>
                    <a:close/>
                    <a:moveTo>
                      <a:pt x="2409" y="48"/>
                    </a:moveTo>
                    <a:cubicBezTo>
                      <a:pt x="2320" y="48"/>
                      <a:pt x="2235" y="105"/>
                      <a:pt x="2221" y="194"/>
                    </a:cubicBezTo>
                    <a:cubicBezTo>
                      <a:pt x="2185" y="299"/>
                      <a:pt x="2256" y="404"/>
                      <a:pt x="2361" y="429"/>
                    </a:cubicBezTo>
                    <a:cubicBezTo>
                      <a:pt x="2378" y="437"/>
                      <a:pt x="2395" y="437"/>
                      <a:pt x="2405" y="437"/>
                    </a:cubicBezTo>
                    <a:cubicBezTo>
                      <a:pt x="2491" y="437"/>
                      <a:pt x="2579" y="377"/>
                      <a:pt x="2596" y="291"/>
                    </a:cubicBezTo>
                    <a:cubicBezTo>
                      <a:pt x="2623" y="186"/>
                      <a:pt x="2563" y="81"/>
                      <a:pt x="2458" y="53"/>
                    </a:cubicBezTo>
                    <a:cubicBezTo>
                      <a:pt x="2442" y="50"/>
                      <a:pt x="2426" y="48"/>
                      <a:pt x="2409" y="48"/>
                    </a:cubicBezTo>
                    <a:close/>
                    <a:moveTo>
                      <a:pt x="1245" y="143"/>
                    </a:moveTo>
                    <a:cubicBezTo>
                      <a:pt x="1220" y="143"/>
                      <a:pt x="1195" y="148"/>
                      <a:pt x="1171" y="158"/>
                    </a:cubicBezTo>
                    <a:cubicBezTo>
                      <a:pt x="1075" y="202"/>
                      <a:pt x="1031" y="324"/>
                      <a:pt x="1075" y="421"/>
                    </a:cubicBezTo>
                    <a:cubicBezTo>
                      <a:pt x="1102" y="490"/>
                      <a:pt x="1180" y="534"/>
                      <a:pt x="1251" y="534"/>
                    </a:cubicBezTo>
                    <a:cubicBezTo>
                      <a:pt x="1276" y="534"/>
                      <a:pt x="1303" y="534"/>
                      <a:pt x="1329" y="526"/>
                    </a:cubicBezTo>
                    <a:cubicBezTo>
                      <a:pt x="1434" y="473"/>
                      <a:pt x="1478" y="360"/>
                      <a:pt x="1434" y="263"/>
                    </a:cubicBezTo>
                    <a:cubicBezTo>
                      <a:pt x="1400" y="190"/>
                      <a:pt x="1323" y="143"/>
                      <a:pt x="1245" y="143"/>
                    </a:cubicBezTo>
                    <a:close/>
                    <a:moveTo>
                      <a:pt x="2944" y="282"/>
                    </a:moveTo>
                    <a:cubicBezTo>
                      <a:pt x="2881" y="282"/>
                      <a:pt x="2819" y="313"/>
                      <a:pt x="2781" y="368"/>
                    </a:cubicBezTo>
                    <a:cubicBezTo>
                      <a:pt x="2720" y="465"/>
                      <a:pt x="2745" y="586"/>
                      <a:pt x="2842" y="639"/>
                    </a:cubicBezTo>
                    <a:cubicBezTo>
                      <a:pt x="2867" y="666"/>
                      <a:pt x="2911" y="675"/>
                      <a:pt x="2947" y="675"/>
                    </a:cubicBezTo>
                    <a:cubicBezTo>
                      <a:pt x="3008" y="675"/>
                      <a:pt x="3077" y="639"/>
                      <a:pt x="3112" y="586"/>
                    </a:cubicBezTo>
                    <a:cubicBezTo>
                      <a:pt x="3173" y="490"/>
                      <a:pt x="3148" y="368"/>
                      <a:pt x="3052" y="316"/>
                    </a:cubicBezTo>
                    <a:cubicBezTo>
                      <a:pt x="3019" y="293"/>
                      <a:pt x="2981" y="282"/>
                      <a:pt x="2944" y="282"/>
                    </a:cubicBezTo>
                    <a:close/>
                    <a:moveTo>
                      <a:pt x="756" y="470"/>
                    </a:moveTo>
                    <a:cubicBezTo>
                      <a:pt x="710" y="470"/>
                      <a:pt x="665" y="486"/>
                      <a:pt x="630" y="517"/>
                    </a:cubicBezTo>
                    <a:cubicBezTo>
                      <a:pt x="550" y="595"/>
                      <a:pt x="542" y="719"/>
                      <a:pt x="621" y="796"/>
                    </a:cubicBezTo>
                    <a:cubicBezTo>
                      <a:pt x="655" y="840"/>
                      <a:pt x="707" y="857"/>
                      <a:pt x="760" y="857"/>
                    </a:cubicBezTo>
                    <a:cubicBezTo>
                      <a:pt x="812" y="857"/>
                      <a:pt x="856" y="840"/>
                      <a:pt x="892" y="805"/>
                    </a:cubicBezTo>
                    <a:cubicBezTo>
                      <a:pt x="970" y="735"/>
                      <a:pt x="978" y="614"/>
                      <a:pt x="909" y="534"/>
                    </a:cubicBezTo>
                    <a:cubicBezTo>
                      <a:pt x="867" y="492"/>
                      <a:pt x="811" y="470"/>
                      <a:pt x="756" y="470"/>
                    </a:cubicBezTo>
                    <a:close/>
                    <a:moveTo>
                      <a:pt x="3378" y="675"/>
                    </a:moveTo>
                    <a:cubicBezTo>
                      <a:pt x="3336" y="675"/>
                      <a:pt x="3294" y="689"/>
                      <a:pt x="3261" y="719"/>
                    </a:cubicBezTo>
                    <a:cubicBezTo>
                      <a:pt x="3173" y="788"/>
                      <a:pt x="3157" y="910"/>
                      <a:pt x="3226" y="998"/>
                    </a:cubicBezTo>
                    <a:cubicBezTo>
                      <a:pt x="3261" y="1042"/>
                      <a:pt x="3322" y="1067"/>
                      <a:pt x="3383" y="1067"/>
                    </a:cubicBezTo>
                    <a:cubicBezTo>
                      <a:pt x="3419" y="1067"/>
                      <a:pt x="3463" y="1059"/>
                      <a:pt x="3497" y="1025"/>
                    </a:cubicBezTo>
                    <a:cubicBezTo>
                      <a:pt x="3585" y="962"/>
                      <a:pt x="3601" y="840"/>
                      <a:pt x="3532" y="752"/>
                    </a:cubicBezTo>
                    <a:cubicBezTo>
                      <a:pt x="3497" y="702"/>
                      <a:pt x="3437" y="675"/>
                      <a:pt x="3378" y="675"/>
                    </a:cubicBezTo>
                    <a:close/>
                    <a:moveTo>
                      <a:pt x="402" y="930"/>
                    </a:moveTo>
                    <a:cubicBezTo>
                      <a:pt x="332" y="930"/>
                      <a:pt x="263" y="967"/>
                      <a:pt x="227" y="1033"/>
                    </a:cubicBezTo>
                    <a:cubicBezTo>
                      <a:pt x="174" y="1130"/>
                      <a:pt x="210" y="1252"/>
                      <a:pt x="307" y="1304"/>
                    </a:cubicBezTo>
                    <a:cubicBezTo>
                      <a:pt x="340" y="1321"/>
                      <a:pt x="367" y="1329"/>
                      <a:pt x="401" y="1329"/>
                    </a:cubicBezTo>
                    <a:cubicBezTo>
                      <a:pt x="472" y="1329"/>
                      <a:pt x="542" y="1287"/>
                      <a:pt x="577" y="1224"/>
                    </a:cubicBezTo>
                    <a:cubicBezTo>
                      <a:pt x="630" y="1130"/>
                      <a:pt x="586" y="1006"/>
                      <a:pt x="498" y="954"/>
                    </a:cubicBezTo>
                    <a:cubicBezTo>
                      <a:pt x="467" y="937"/>
                      <a:pt x="435" y="930"/>
                      <a:pt x="402" y="930"/>
                    </a:cubicBezTo>
                    <a:close/>
                    <a:moveTo>
                      <a:pt x="3665" y="1193"/>
                    </a:moveTo>
                    <a:cubicBezTo>
                      <a:pt x="3641" y="1193"/>
                      <a:pt x="3617" y="1198"/>
                      <a:pt x="3593" y="1208"/>
                    </a:cubicBezTo>
                    <a:cubicBezTo>
                      <a:pt x="3497" y="1243"/>
                      <a:pt x="3444" y="1348"/>
                      <a:pt x="3480" y="1453"/>
                    </a:cubicBezTo>
                    <a:cubicBezTo>
                      <a:pt x="3507" y="1531"/>
                      <a:pt x="3585" y="1583"/>
                      <a:pt x="3664" y="1583"/>
                    </a:cubicBezTo>
                    <a:cubicBezTo>
                      <a:pt x="3681" y="1583"/>
                      <a:pt x="3706" y="1583"/>
                      <a:pt x="3725" y="1575"/>
                    </a:cubicBezTo>
                    <a:cubicBezTo>
                      <a:pt x="3830" y="1539"/>
                      <a:pt x="3883" y="1426"/>
                      <a:pt x="3847" y="1321"/>
                    </a:cubicBezTo>
                    <a:cubicBezTo>
                      <a:pt x="3819" y="1246"/>
                      <a:pt x="3745" y="1193"/>
                      <a:pt x="3665" y="1193"/>
                    </a:cubicBezTo>
                    <a:close/>
                    <a:moveTo>
                      <a:pt x="215" y="1485"/>
                    </a:moveTo>
                    <a:cubicBezTo>
                      <a:pt x="121" y="1485"/>
                      <a:pt x="32" y="1559"/>
                      <a:pt x="17" y="1655"/>
                    </a:cubicBezTo>
                    <a:cubicBezTo>
                      <a:pt x="0" y="1760"/>
                      <a:pt x="69" y="1865"/>
                      <a:pt x="183" y="1881"/>
                    </a:cubicBezTo>
                    <a:lnTo>
                      <a:pt x="210" y="1881"/>
                    </a:lnTo>
                    <a:cubicBezTo>
                      <a:pt x="307" y="1881"/>
                      <a:pt x="393" y="1812"/>
                      <a:pt x="401" y="1716"/>
                    </a:cubicBezTo>
                    <a:cubicBezTo>
                      <a:pt x="420" y="1611"/>
                      <a:pt x="349" y="1506"/>
                      <a:pt x="244" y="1487"/>
                    </a:cubicBezTo>
                    <a:cubicBezTo>
                      <a:pt x="234" y="1485"/>
                      <a:pt x="225" y="1485"/>
                      <a:pt x="215" y="1485"/>
                    </a:cubicBezTo>
                    <a:close/>
                    <a:moveTo>
                      <a:pt x="3759" y="1776"/>
                    </a:moveTo>
                    <a:cubicBezTo>
                      <a:pt x="3654" y="1776"/>
                      <a:pt x="3568" y="1865"/>
                      <a:pt x="3568" y="1969"/>
                    </a:cubicBezTo>
                    <a:lnTo>
                      <a:pt x="3568" y="1978"/>
                    </a:lnTo>
                    <a:cubicBezTo>
                      <a:pt x="3568" y="2083"/>
                      <a:pt x="3654" y="2169"/>
                      <a:pt x="3759" y="2169"/>
                    </a:cubicBezTo>
                    <a:cubicBezTo>
                      <a:pt x="3874" y="2169"/>
                      <a:pt x="3960" y="2083"/>
                      <a:pt x="3960" y="1978"/>
                    </a:cubicBezTo>
                    <a:lnTo>
                      <a:pt x="3960" y="1969"/>
                    </a:lnTo>
                    <a:cubicBezTo>
                      <a:pt x="3960" y="1865"/>
                      <a:pt x="3864" y="1776"/>
                      <a:pt x="3759" y="1776"/>
                    </a:cubicBezTo>
                    <a:close/>
                    <a:moveTo>
                      <a:pt x="216" y="2080"/>
                    </a:moveTo>
                    <a:cubicBezTo>
                      <a:pt x="205" y="2080"/>
                      <a:pt x="194" y="2081"/>
                      <a:pt x="183" y="2083"/>
                    </a:cubicBezTo>
                    <a:cubicBezTo>
                      <a:pt x="69" y="2100"/>
                      <a:pt x="0" y="2196"/>
                      <a:pt x="17" y="2309"/>
                    </a:cubicBezTo>
                    <a:cubicBezTo>
                      <a:pt x="34" y="2406"/>
                      <a:pt x="114" y="2467"/>
                      <a:pt x="210" y="2467"/>
                    </a:cubicBezTo>
                    <a:lnTo>
                      <a:pt x="244" y="2467"/>
                    </a:lnTo>
                    <a:cubicBezTo>
                      <a:pt x="349" y="2450"/>
                      <a:pt x="428" y="2345"/>
                      <a:pt x="401" y="2240"/>
                    </a:cubicBezTo>
                    <a:cubicBezTo>
                      <a:pt x="386" y="2147"/>
                      <a:pt x="308" y="2080"/>
                      <a:pt x="216" y="2080"/>
                    </a:cubicBezTo>
                    <a:close/>
                    <a:moveTo>
                      <a:pt x="3665" y="2360"/>
                    </a:moveTo>
                    <a:cubicBezTo>
                      <a:pt x="3586" y="2360"/>
                      <a:pt x="3508" y="2411"/>
                      <a:pt x="3480" y="2494"/>
                    </a:cubicBezTo>
                    <a:cubicBezTo>
                      <a:pt x="3444" y="2599"/>
                      <a:pt x="3497" y="2704"/>
                      <a:pt x="3601" y="2738"/>
                    </a:cubicBezTo>
                    <a:cubicBezTo>
                      <a:pt x="3620" y="2746"/>
                      <a:pt x="3646" y="2756"/>
                      <a:pt x="3664" y="2756"/>
                    </a:cubicBezTo>
                    <a:cubicBezTo>
                      <a:pt x="3742" y="2756"/>
                      <a:pt x="3822" y="2704"/>
                      <a:pt x="3847" y="2624"/>
                    </a:cubicBezTo>
                    <a:cubicBezTo>
                      <a:pt x="3883" y="2519"/>
                      <a:pt x="3830" y="2406"/>
                      <a:pt x="3725" y="2370"/>
                    </a:cubicBezTo>
                    <a:cubicBezTo>
                      <a:pt x="3706" y="2363"/>
                      <a:pt x="3685" y="2360"/>
                      <a:pt x="3665" y="2360"/>
                    </a:cubicBezTo>
                    <a:close/>
                    <a:moveTo>
                      <a:pt x="402" y="2635"/>
                    </a:moveTo>
                    <a:cubicBezTo>
                      <a:pt x="370" y="2635"/>
                      <a:pt x="337" y="2643"/>
                      <a:pt x="307" y="2660"/>
                    </a:cubicBezTo>
                    <a:cubicBezTo>
                      <a:pt x="218" y="2712"/>
                      <a:pt x="183" y="2826"/>
                      <a:pt x="227" y="2922"/>
                    </a:cubicBezTo>
                    <a:cubicBezTo>
                      <a:pt x="271" y="2992"/>
                      <a:pt x="332" y="3027"/>
                      <a:pt x="401" y="3027"/>
                    </a:cubicBezTo>
                    <a:cubicBezTo>
                      <a:pt x="437" y="3027"/>
                      <a:pt x="472" y="3019"/>
                      <a:pt x="498" y="3000"/>
                    </a:cubicBezTo>
                    <a:cubicBezTo>
                      <a:pt x="594" y="2947"/>
                      <a:pt x="630" y="2834"/>
                      <a:pt x="577" y="2738"/>
                    </a:cubicBezTo>
                    <a:cubicBezTo>
                      <a:pt x="542" y="2672"/>
                      <a:pt x="473" y="2635"/>
                      <a:pt x="402" y="2635"/>
                    </a:cubicBezTo>
                    <a:close/>
                    <a:moveTo>
                      <a:pt x="3382" y="2878"/>
                    </a:moveTo>
                    <a:cubicBezTo>
                      <a:pt x="3324" y="2878"/>
                      <a:pt x="3267" y="2903"/>
                      <a:pt x="3226" y="2947"/>
                    </a:cubicBezTo>
                    <a:cubicBezTo>
                      <a:pt x="3165" y="3036"/>
                      <a:pt x="3173" y="3157"/>
                      <a:pt x="3261" y="3229"/>
                    </a:cubicBezTo>
                    <a:cubicBezTo>
                      <a:pt x="3297" y="3254"/>
                      <a:pt x="3339" y="3271"/>
                      <a:pt x="3383" y="3271"/>
                    </a:cubicBezTo>
                    <a:cubicBezTo>
                      <a:pt x="3444" y="3271"/>
                      <a:pt x="3497" y="3245"/>
                      <a:pt x="3541" y="3193"/>
                    </a:cubicBezTo>
                    <a:cubicBezTo>
                      <a:pt x="3601" y="3105"/>
                      <a:pt x="3593" y="2983"/>
                      <a:pt x="3507" y="2922"/>
                    </a:cubicBezTo>
                    <a:cubicBezTo>
                      <a:pt x="3469" y="2892"/>
                      <a:pt x="3426" y="2878"/>
                      <a:pt x="3382" y="2878"/>
                    </a:cubicBezTo>
                    <a:close/>
                    <a:moveTo>
                      <a:pt x="765" y="3095"/>
                    </a:moveTo>
                    <a:cubicBezTo>
                      <a:pt x="711" y="3095"/>
                      <a:pt x="658" y="3116"/>
                      <a:pt x="621" y="3157"/>
                    </a:cubicBezTo>
                    <a:cubicBezTo>
                      <a:pt x="550" y="3237"/>
                      <a:pt x="550" y="3367"/>
                      <a:pt x="630" y="3439"/>
                    </a:cubicBezTo>
                    <a:cubicBezTo>
                      <a:pt x="674" y="3472"/>
                      <a:pt x="716" y="3491"/>
                      <a:pt x="768" y="3491"/>
                    </a:cubicBezTo>
                    <a:cubicBezTo>
                      <a:pt x="821" y="3491"/>
                      <a:pt x="873" y="3464"/>
                      <a:pt x="909" y="3428"/>
                    </a:cubicBezTo>
                    <a:cubicBezTo>
                      <a:pt x="989" y="3342"/>
                      <a:pt x="978" y="3218"/>
                      <a:pt x="900" y="3149"/>
                    </a:cubicBezTo>
                    <a:cubicBezTo>
                      <a:pt x="863" y="3112"/>
                      <a:pt x="814" y="3095"/>
                      <a:pt x="765" y="3095"/>
                    </a:cubicBezTo>
                    <a:close/>
                    <a:moveTo>
                      <a:pt x="2953" y="3273"/>
                    </a:moveTo>
                    <a:cubicBezTo>
                      <a:pt x="2916" y="3273"/>
                      <a:pt x="2877" y="3284"/>
                      <a:pt x="2842" y="3306"/>
                    </a:cubicBezTo>
                    <a:cubicBezTo>
                      <a:pt x="2754" y="3367"/>
                      <a:pt x="2728" y="3491"/>
                      <a:pt x="2789" y="3577"/>
                    </a:cubicBezTo>
                    <a:cubicBezTo>
                      <a:pt x="2825" y="3638"/>
                      <a:pt x="2886" y="3665"/>
                      <a:pt x="2955" y="3665"/>
                    </a:cubicBezTo>
                    <a:cubicBezTo>
                      <a:pt x="2991" y="3665"/>
                      <a:pt x="3024" y="3657"/>
                      <a:pt x="3060" y="3638"/>
                    </a:cubicBezTo>
                    <a:cubicBezTo>
                      <a:pt x="3148" y="3577"/>
                      <a:pt x="3173" y="3455"/>
                      <a:pt x="3112" y="3367"/>
                    </a:cubicBezTo>
                    <a:cubicBezTo>
                      <a:pt x="3079" y="3306"/>
                      <a:pt x="3018" y="3273"/>
                      <a:pt x="2953" y="3273"/>
                    </a:cubicBezTo>
                    <a:close/>
                    <a:moveTo>
                      <a:pt x="1257" y="3421"/>
                    </a:moveTo>
                    <a:cubicBezTo>
                      <a:pt x="1181" y="3421"/>
                      <a:pt x="1107" y="3464"/>
                      <a:pt x="1075" y="3533"/>
                    </a:cubicBezTo>
                    <a:cubicBezTo>
                      <a:pt x="1031" y="3629"/>
                      <a:pt x="1083" y="3753"/>
                      <a:pt x="1180" y="3795"/>
                    </a:cubicBezTo>
                    <a:cubicBezTo>
                      <a:pt x="1207" y="3806"/>
                      <a:pt x="1232" y="3814"/>
                      <a:pt x="1259" y="3814"/>
                    </a:cubicBezTo>
                    <a:cubicBezTo>
                      <a:pt x="1337" y="3814"/>
                      <a:pt x="1408" y="3770"/>
                      <a:pt x="1442" y="3690"/>
                    </a:cubicBezTo>
                    <a:cubicBezTo>
                      <a:pt x="1478" y="3596"/>
                      <a:pt x="1434" y="3480"/>
                      <a:pt x="1337" y="3439"/>
                    </a:cubicBezTo>
                    <a:cubicBezTo>
                      <a:pt x="1311" y="3427"/>
                      <a:pt x="1284" y="3421"/>
                      <a:pt x="1257" y="3421"/>
                    </a:cubicBezTo>
                    <a:close/>
                    <a:moveTo>
                      <a:pt x="2417" y="3510"/>
                    </a:moveTo>
                    <a:cubicBezTo>
                      <a:pt x="2401" y="3510"/>
                      <a:pt x="2385" y="3512"/>
                      <a:pt x="2370" y="3516"/>
                    </a:cubicBezTo>
                    <a:cubicBezTo>
                      <a:pt x="2265" y="3543"/>
                      <a:pt x="2195" y="3648"/>
                      <a:pt x="2221" y="3753"/>
                    </a:cubicBezTo>
                    <a:cubicBezTo>
                      <a:pt x="2248" y="3848"/>
                      <a:pt x="2325" y="3900"/>
                      <a:pt x="2414" y="3900"/>
                    </a:cubicBezTo>
                    <a:lnTo>
                      <a:pt x="2466" y="3900"/>
                    </a:lnTo>
                    <a:cubicBezTo>
                      <a:pt x="2571" y="3875"/>
                      <a:pt x="2632" y="3762"/>
                      <a:pt x="2605" y="3657"/>
                    </a:cubicBezTo>
                    <a:cubicBezTo>
                      <a:pt x="2583" y="3568"/>
                      <a:pt x="2505" y="3510"/>
                      <a:pt x="2417" y="3510"/>
                    </a:cubicBezTo>
                    <a:close/>
                    <a:moveTo>
                      <a:pt x="1829" y="3560"/>
                    </a:moveTo>
                    <a:cubicBezTo>
                      <a:pt x="1731" y="3560"/>
                      <a:pt x="1643" y="3635"/>
                      <a:pt x="1635" y="3743"/>
                    </a:cubicBezTo>
                    <a:cubicBezTo>
                      <a:pt x="1627" y="3848"/>
                      <a:pt x="1704" y="3944"/>
                      <a:pt x="1809" y="3953"/>
                    </a:cubicBezTo>
                    <a:lnTo>
                      <a:pt x="1828" y="3953"/>
                    </a:lnTo>
                    <a:cubicBezTo>
                      <a:pt x="1933" y="3953"/>
                      <a:pt x="2019" y="3875"/>
                      <a:pt x="2027" y="3770"/>
                    </a:cubicBezTo>
                    <a:cubicBezTo>
                      <a:pt x="2038" y="3665"/>
                      <a:pt x="1950" y="3569"/>
                      <a:pt x="1845" y="3560"/>
                    </a:cubicBezTo>
                    <a:cubicBezTo>
                      <a:pt x="1840" y="3560"/>
                      <a:pt x="1835" y="3560"/>
                      <a:pt x="1829" y="3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58" name="Google Shape;1358;p48"/>
            <p:cNvSpPr/>
            <p:nvPr/>
          </p:nvSpPr>
          <p:spPr>
            <a:xfrm>
              <a:off x="5064851" y="2093888"/>
              <a:ext cx="892617" cy="482200"/>
            </a:xfrm>
            <a:custGeom>
              <a:avLst/>
              <a:gdLst/>
              <a:ahLst/>
              <a:cxnLst/>
              <a:rect l="l" t="t" r="r" b="b"/>
              <a:pathLst>
                <a:path w="3369" h="1820" extrusionOk="0">
                  <a:moveTo>
                    <a:pt x="1724" y="237"/>
                  </a:moveTo>
                  <a:cubicBezTo>
                    <a:pt x="1864" y="237"/>
                    <a:pt x="2005" y="332"/>
                    <a:pt x="2074" y="481"/>
                  </a:cubicBezTo>
                  <a:cubicBezTo>
                    <a:pt x="2143" y="638"/>
                    <a:pt x="2127" y="848"/>
                    <a:pt x="2030" y="1041"/>
                  </a:cubicBezTo>
                  <a:cubicBezTo>
                    <a:pt x="2022" y="1058"/>
                    <a:pt x="2013" y="1066"/>
                    <a:pt x="2013" y="1077"/>
                  </a:cubicBezTo>
                  <a:cubicBezTo>
                    <a:pt x="1900" y="1077"/>
                    <a:pt x="1784" y="1077"/>
                    <a:pt x="1698" y="1033"/>
                  </a:cubicBezTo>
                  <a:cubicBezTo>
                    <a:pt x="1533" y="945"/>
                    <a:pt x="1409" y="787"/>
                    <a:pt x="1400" y="621"/>
                  </a:cubicBezTo>
                  <a:cubicBezTo>
                    <a:pt x="1392" y="456"/>
                    <a:pt x="1497" y="279"/>
                    <a:pt x="1646" y="246"/>
                  </a:cubicBezTo>
                  <a:cubicBezTo>
                    <a:pt x="1671" y="237"/>
                    <a:pt x="1698" y="237"/>
                    <a:pt x="1724" y="237"/>
                  </a:cubicBezTo>
                  <a:close/>
                  <a:moveTo>
                    <a:pt x="1716" y="1"/>
                  </a:moveTo>
                  <a:cubicBezTo>
                    <a:pt x="1672" y="1"/>
                    <a:pt x="1628" y="6"/>
                    <a:pt x="1585" y="17"/>
                  </a:cubicBezTo>
                  <a:cubicBezTo>
                    <a:pt x="1331" y="88"/>
                    <a:pt x="1146" y="359"/>
                    <a:pt x="1165" y="638"/>
                  </a:cubicBezTo>
                  <a:cubicBezTo>
                    <a:pt x="1182" y="884"/>
                    <a:pt x="1348" y="1119"/>
                    <a:pt x="1593" y="1243"/>
                  </a:cubicBezTo>
                  <a:cubicBezTo>
                    <a:pt x="1671" y="1276"/>
                    <a:pt x="1751" y="1295"/>
                    <a:pt x="1820" y="1304"/>
                  </a:cubicBezTo>
                  <a:cubicBezTo>
                    <a:pt x="1654" y="1461"/>
                    <a:pt x="1428" y="1566"/>
                    <a:pt x="1191" y="1574"/>
                  </a:cubicBezTo>
                  <a:cubicBezTo>
                    <a:pt x="1164" y="1576"/>
                    <a:pt x="1137" y="1577"/>
                    <a:pt x="1110" y="1577"/>
                  </a:cubicBezTo>
                  <a:cubicBezTo>
                    <a:pt x="795" y="1577"/>
                    <a:pt x="473" y="1432"/>
                    <a:pt x="255" y="1190"/>
                  </a:cubicBezTo>
                  <a:lnTo>
                    <a:pt x="177" y="1102"/>
                  </a:lnTo>
                  <a:lnTo>
                    <a:pt x="1" y="1259"/>
                  </a:lnTo>
                  <a:lnTo>
                    <a:pt x="80" y="1348"/>
                  </a:lnTo>
                  <a:cubicBezTo>
                    <a:pt x="351" y="1644"/>
                    <a:pt x="735" y="1820"/>
                    <a:pt x="1121" y="1820"/>
                  </a:cubicBezTo>
                  <a:cubicBezTo>
                    <a:pt x="1146" y="1820"/>
                    <a:pt x="1182" y="1811"/>
                    <a:pt x="1207" y="1811"/>
                  </a:cubicBezTo>
                  <a:cubicBezTo>
                    <a:pt x="1575" y="1784"/>
                    <a:pt x="1925" y="1591"/>
                    <a:pt x="2135" y="1312"/>
                  </a:cubicBezTo>
                  <a:cubicBezTo>
                    <a:pt x="2170" y="1312"/>
                    <a:pt x="2201" y="1308"/>
                    <a:pt x="2231" y="1308"/>
                  </a:cubicBezTo>
                  <a:cubicBezTo>
                    <a:pt x="2246" y="1308"/>
                    <a:pt x="2261" y="1309"/>
                    <a:pt x="2276" y="1312"/>
                  </a:cubicBezTo>
                  <a:cubicBezTo>
                    <a:pt x="2286" y="1312"/>
                    <a:pt x="2297" y="1313"/>
                    <a:pt x="2307" y="1313"/>
                  </a:cubicBezTo>
                  <a:cubicBezTo>
                    <a:pt x="2884" y="1313"/>
                    <a:pt x="3289" y="585"/>
                    <a:pt x="3306" y="552"/>
                  </a:cubicBezTo>
                  <a:lnTo>
                    <a:pt x="3369" y="456"/>
                  </a:lnTo>
                  <a:lnTo>
                    <a:pt x="3159" y="342"/>
                  </a:lnTo>
                  <a:lnTo>
                    <a:pt x="3096" y="437"/>
                  </a:lnTo>
                  <a:cubicBezTo>
                    <a:pt x="3002" y="621"/>
                    <a:pt x="2668" y="1077"/>
                    <a:pt x="2309" y="1077"/>
                  </a:cubicBezTo>
                  <a:lnTo>
                    <a:pt x="2276" y="1077"/>
                  </a:lnTo>
                  <a:cubicBezTo>
                    <a:pt x="2372" y="840"/>
                    <a:pt x="2380" y="586"/>
                    <a:pt x="2292" y="384"/>
                  </a:cubicBezTo>
                  <a:cubicBezTo>
                    <a:pt x="2183" y="150"/>
                    <a:pt x="1949" y="1"/>
                    <a:pt x="1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9" name="Google Shape;1359;p48"/>
            <p:cNvGrpSpPr/>
            <p:nvPr/>
          </p:nvGrpSpPr>
          <p:grpSpPr>
            <a:xfrm>
              <a:off x="5917559" y="1654634"/>
              <a:ext cx="1108185" cy="510359"/>
              <a:chOff x="6209134" y="2574097"/>
              <a:chExt cx="1108185" cy="510359"/>
            </a:xfrm>
          </p:grpSpPr>
          <p:sp>
            <p:nvSpPr>
              <p:cNvPr id="1360" name="Google Shape;1360;p48"/>
              <p:cNvSpPr/>
              <p:nvPr/>
            </p:nvSpPr>
            <p:spPr>
              <a:xfrm flipH="1">
                <a:off x="6290410" y="2599124"/>
                <a:ext cx="959051" cy="440436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1707" extrusionOk="0">
                    <a:moveTo>
                      <a:pt x="3717" y="0"/>
                    </a:moveTo>
                    <a:lnTo>
                      <a:pt x="0" y="19"/>
                    </a:lnTo>
                    <a:lnTo>
                      <a:pt x="1864" y="1530"/>
                    </a:lnTo>
                    <a:lnTo>
                      <a:pt x="2240" y="1320"/>
                    </a:lnTo>
                    <a:lnTo>
                      <a:pt x="3165" y="1706"/>
                    </a:lnTo>
                    <a:lnTo>
                      <a:pt x="3262" y="569"/>
                    </a:lnTo>
                    <a:lnTo>
                      <a:pt x="371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8"/>
              <p:cNvSpPr/>
              <p:nvPr/>
            </p:nvSpPr>
            <p:spPr>
              <a:xfrm flipH="1">
                <a:off x="6419163" y="2874685"/>
                <a:ext cx="159971" cy="15558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03" extrusionOk="0">
                    <a:moveTo>
                      <a:pt x="620" y="0"/>
                    </a:moveTo>
                    <a:lnTo>
                      <a:pt x="586" y="462"/>
                    </a:lnTo>
                    <a:lnTo>
                      <a:pt x="603" y="445"/>
                    </a:lnTo>
                    <a:lnTo>
                      <a:pt x="620" y="0"/>
                    </a:lnTo>
                    <a:close/>
                    <a:moveTo>
                      <a:pt x="0" y="401"/>
                    </a:moveTo>
                    <a:lnTo>
                      <a:pt x="376" y="603"/>
                    </a:lnTo>
                    <a:lnTo>
                      <a:pt x="410" y="567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48"/>
              <p:cNvSpPr/>
              <p:nvPr/>
            </p:nvSpPr>
            <p:spPr>
              <a:xfrm flipH="1">
                <a:off x="6414260" y="2685044"/>
                <a:ext cx="422117" cy="336197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1303" extrusionOk="0">
                    <a:moveTo>
                      <a:pt x="87" y="1"/>
                    </a:moveTo>
                    <a:lnTo>
                      <a:pt x="1" y="123"/>
                    </a:lnTo>
                    <a:lnTo>
                      <a:pt x="1277" y="437"/>
                    </a:lnTo>
                    <a:lnTo>
                      <a:pt x="655" y="954"/>
                    </a:lnTo>
                    <a:lnTo>
                      <a:pt x="997" y="1136"/>
                    </a:lnTo>
                    <a:lnTo>
                      <a:pt x="1407" y="1302"/>
                    </a:lnTo>
                    <a:lnTo>
                      <a:pt x="1583" y="1197"/>
                    </a:lnTo>
                    <a:lnTo>
                      <a:pt x="1617" y="735"/>
                    </a:lnTo>
                    <a:lnTo>
                      <a:pt x="1635" y="228"/>
                    </a:lnTo>
                    <a:lnTo>
                      <a:pt x="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8"/>
              <p:cNvSpPr/>
              <p:nvPr/>
            </p:nvSpPr>
            <p:spPr>
              <a:xfrm flipH="1">
                <a:off x="6409872" y="2576935"/>
                <a:ext cx="841911" cy="189643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735" extrusionOk="0">
                    <a:moveTo>
                      <a:pt x="37" y="0"/>
                    </a:moveTo>
                    <a:lnTo>
                      <a:pt x="1" y="191"/>
                    </a:lnTo>
                    <a:lnTo>
                      <a:pt x="3237" y="735"/>
                    </a:lnTo>
                    <a:lnTo>
                      <a:pt x="3262" y="55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8"/>
              <p:cNvSpPr/>
              <p:nvPr/>
            </p:nvSpPr>
            <p:spPr>
              <a:xfrm flipH="1">
                <a:off x="6209134" y="2574097"/>
                <a:ext cx="1108185" cy="510359"/>
              </a:xfrm>
              <a:custGeom>
                <a:avLst/>
                <a:gdLst/>
                <a:ahLst/>
                <a:cxnLst/>
                <a:rect l="l" t="t" r="r" b="b"/>
                <a:pathLst>
                  <a:path w="4295" h="1978" extrusionOk="0">
                    <a:moveTo>
                      <a:pt x="3831" y="194"/>
                    </a:moveTo>
                    <a:lnTo>
                      <a:pt x="3411" y="614"/>
                    </a:lnTo>
                    <a:lnTo>
                      <a:pt x="3376" y="1690"/>
                    </a:lnTo>
                    <a:lnTo>
                      <a:pt x="2685" y="1365"/>
                    </a:lnTo>
                    <a:lnTo>
                      <a:pt x="3201" y="937"/>
                    </a:lnTo>
                    <a:lnTo>
                      <a:pt x="3080" y="788"/>
                    </a:lnTo>
                    <a:lnTo>
                      <a:pt x="2188" y="1533"/>
                    </a:lnTo>
                    <a:lnTo>
                      <a:pt x="534" y="202"/>
                    </a:lnTo>
                    <a:lnTo>
                      <a:pt x="3831" y="194"/>
                    </a:lnTo>
                    <a:close/>
                    <a:moveTo>
                      <a:pt x="4295" y="1"/>
                    </a:moveTo>
                    <a:lnTo>
                      <a:pt x="1" y="11"/>
                    </a:lnTo>
                    <a:lnTo>
                      <a:pt x="2196" y="1785"/>
                    </a:lnTo>
                    <a:lnTo>
                      <a:pt x="2519" y="1505"/>
                    </a:lnTo>
                    <a:lnTo>
                      <a:pt x="3560" y="1978"/>
                    </a:lnTo>
                    <a:lnTo>
                      <a:pt x="3596" y="693"/>
                    </a:lnTo>
                    <a:lnTo>
                      <a:pt x="42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8"/>
              <p:cNvSpPr/>
              <p:nvPr/>
            </p:nvSpPr>
            <p:spPr>
              <a:xfrm flipH="1">
                <a:off x="6400841" y="2585450"/>
                <a:ext cx="825914" cy="465464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1804" extrusionOk="0">
                    <a:moveTo>
                      <a:pt x="45" y="1"/>
                    </a:moveTo>
                    <a:lnTo>
                      <a:pt x="0" y="185"/>
                    </a:lnTo>
                    <a:lnTo>
                      <a:pt x="2710" y="901"/>
                    </a:lnTo>
                    <a:lnTo>
                      <a:pt x="3025" y="1803"/>
                    </a:lnTo>
                    <a:lnTo>
                      <a:pt x="3201" y="1741"/>
                    </a:lnTo>
                    <a:lnTo>
                      <a:pt x="2859" y="744"/>
                    </a:lnTo>
                    <a:lnTo>
                      <a:pt x="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000" dirty="0"/>
              <a:t>Что такое программа?</a:t>
            </a:r>
            <a:br>
              <a:rPr lang="ru-RU" sz="3200" dirty="0"/>
            </a:b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535170" y="1453117"/>
            <a:ext cx="7588104" cy="3189768"/>
          </a:xfrm>
        </p:spPr>
        <p:txBody>
          <a:bodyPr/>
          <a:lstStyle/>
          <a:p>
            <a:pPr marL="0" lvl="0" indent="0">
              <a:lnSpc>
                <a:spcPct val="125000"/>
              </a:lnSpc>
            </a:pPr>
            <a:r>
              <a:rPr lang="ru-RU" sz="2000" b="1" dirty="0">
                <a:solidFill>
                  <a:schemeClr val="tx1"/>
                </a:solidFill>
                <a:cs typeface="Sora" panose="020B0604020202020204" charset="0"/>
              </a:rPr>
              <a:t>Компьютерная программа –</a:t>
            </a:r>
            <a:r>
              <a:rPr lang="ru-RU" sz="2000" b="1" dirty="0">
                <a:solidFill>
                  <a:schemeClr val="tx1"/>
                </a:solidFill>
                <a:latin typeface="Montserrat Light"/>
                <a:ea typeface="Montserrat Light"/>
                <a:cs typeface="Sora" panose="020B0604020202020204" charset="0"/>
                <a:sym typeface="Montserrat Light"/>
              </a:rPr>
              <a:t> </a:t>
            </a:r>
            <a:r>
              <a:rPr lang="ru-RU" sz="2000" dirty="0">
                <a:cs typeface="Sora" panose="020B0604020202020204" charset="0"/>
              </a:rPr>
              <a:t>это список инструкций для компьютера. </a:t>
            </a:r>
          </a:p>
          <a:p>
            <a:pPr marL="0" lvl="0" indent="0">
              <a:lnSpc>
                <a:spcPct val="125000"/>
              </a:lnSpc>
              <a:spcBef>
                <a:spcPts val="1600"/>
              </a:spcBef>
            </a:pPr>
            <a:r>
              <a:rPr lang="ru-RU" sz="2000" dirty="0">
                <a:cs typeface="Sora" panose="020B0604020202020204" charset="0"/>
              </a:rPr>
              <a:t>Инструкции могут быть абсолютно произвольными:</a:t>
            </a:r>
          </a:p>
          <a:p>
            <a:pPr lvl="0" indent="-323850">
              <a:lnSpc>
                <a:spcPct val="125000"/>
              </a:lnSpc>
              <a:spcBef>
                <a:spcPts val="1600"/>
              </a:spcBef>
              <a:buSzPts val="1500"/>
              <a:buChar char="●"/>
            </a:pPr>
            <a:r>
              <a:rPr lang="ru-RU" sz="2000" dirty="0">
                <a:cs typeface="Sora" panose="020B0604020202020204" charset="0"/>
              </a:rPr>
              <a:t>считать информацию с клавиатуры</a:t>
            </a:r>
          </a:p>
          <a:p>
            <a:pPr lvl="0" indent="-323850">
              <a:lnSpc>
                <a:spcPct val="125000"/>
              </a:lnSpc>
              <a:buSzPts val="1500"/>
              <a:buFont typeface="Montserrat Light"/>
              <a:buChar char="●"/>
            </a:pPr>
            <a:r>
              <a:rPr lang="ru-RU" sz="2000" dirty="0">
                <a:cs typeface="Sora" panose="020B0604020202020204" charset="0"/>
              </a:rPr>
              <a:t>произвести арифметические вычисления</a:t>
            </a:r>
            <a:r>
              <a:rPr lang="ru-RU" sz="2000" dirty="0">
                <a:latin typeface="Montserrat Light"/>
                <a:ea typeface="Montserrat Light"/>
                <a:cs typeface="Sora" panose="020B0604020202020204" charset="0"/>
                <a:sym typeface="Montserrat Light"/>
              </a:rPr>
              <a:t> </a:t>
            </a:r>
            <a:r>
              <a:rPr lang="ru-RU" sz="2000" b="1" dirty="0">
                <a:solidFill>
                  <a:srgbClr val="0B5394"/>
                </a:solidFill>
                <a:latin typeface="Courier New"/>
                <a:ea typeface="Courier New"/>
                <a:cs typeface="Sora" panose="020B0604020202020204" charset="0"/>
                <a:sym typeface="Courier New"/>
              </a:rPr>
              <a:t>(+, -, *, /)</a:t>
            </a:r>
          </a:p>
          <a:p>
            <a:pPr lvl="0" indent="-323850">
              <a:lnSpc>
                <a:spcPct val="125000"/>
              </a:lnSpc>
              <a:buSzPts val="1500"/>
              <a:buChar char="●"/>
            </a:pPr>
            <a:r>
              <a:rPr lang="ru-RU" sz="2000" dirty="0">
                <a:cs typeface="Sora" panose="020B0604020202020204" charset="0"/>
              </a:rPr>
              <a:t>вывести информацию на экран</a:t>
            </a:r>
          </a:p>
        </p:txBody>
      </p:sp>
    </p:spTree>
    <p:extLst>
      <p:ext uri="{BB962C8B-B14F-4D97-AF65-F5344CB8AC3E}">
        <p14:creationId xmlns:p14="http://schemas.microsoft.com/office/powerpoint/2010/main" val="322783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7"/>
          <p:cNvSpPr txBox="1">
            <a:spLocks noGrp="1"/>
          </p:cNvSpPr>
          <p:nvPr>
            <p:ph type="title"/>
          </p:nvPr>
        </p:nvSpPr>
        <p:spPr>
          <a:xfrm>
            <a:off x="401458" y="463330"/>
            <a:ext cx="4063001" cy="189548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dirty="0"/>
              <a:t>Как хранить и не терять код программ? </a:t>
            </a:r>
            <a:endParaRPr dirty="0"/>
          </a:p>
        </p:txBody>
      </p:sp>
      <p:grpSp>
        <p:nvGrpSpPr>
          <p:cNvPr id="853" name="Google Shape;853;p37"/>
          <p:cNvGrpSpPr/>
          <p:nvPr/>
        </p:nvGrpSpPr>
        <p:grpSpPr>
          <a:xfrm>
            <a:off x="4934980" y="-300870"/>
            <a:ext cx="5236239" cy="4482989"/>
            <a:chOff x="3666161" y="170750"/>
            <a:chExt cx="5236239" cy="4482989"/>
          </a:xfrm>
        </p:grpSpPr>
        <p:sp>
          <p:nvSpPr>
            <p:cNvPr id="854" name="Google Shape;854;p37"/>
            <p:cNvSpPr/>
            <p:nvPr/>
          </p:nvSpPr>
          <p:spPr>
            <a:xfrm rot="511266" flipH="1">
              <a:off x="4048315" y="481781"/>
              <a:ext cx="4485860" cy="3860927"/>
            </a:xfrm>
            <a:custGeom>
              <a:avLst/>
              <a:gdLst/>
              <a:ahLst/>
              <a:cxnLst/>
              <a:rect l="l" t="t" r="r" b="b"/>
              <a:pathLst>
                <a:path w="26856" h="14473" extrusionOk="0">
                  <a:moveTo>
                    <a:pt x="10951" y="1"/>
                  </a:moveTo>
                  <a:cubicBezTo>
                    <a:pt x="9670" y="1"/>
                    <a:pt x="8389" y="14"/>
                    <a:pt x="7109" y="40"/>
                  </a:cubicBezTo>
                  <a:cubicBezTo>
                    <a:pt x="7050" y="41"/>
                    <a:pt x="6987" y="41"/>
                    <a:pt x="6920" y="41"/>
                  </a:cubicBezTo>
                  <a:cubicBezTo>
                    <a:pt x="6539" y="41"/>
                    <a:pt x="6052" y="27"/>
                    <a:pt x="5520" y="27"/>
                  </a:cubicBezTo>
                  <a:cubicBezTo>
                    <a:pt x="3918" y="27"/>
                    <a:pt x="1914" y="160"/>
                    <a:pt x="1216" y="1236"/>
                  </a:cubicBezTo>
                  <a:cubicBezTo>
                    <a:pt x="1" y="3116"/>
                    <a:pt x="1059" y="7043"/>
                    <a:pt x="2362" y="8661"/>
                  </a:cubicBezTo>
                  <a:cubicBezTo>
                    <a:pt x="3751" y="10381"/>
                    <a:pt x="6303" y="10697"/>
                    <a:pt x="8664" y="10697"/>
                  </a:cubicBezTo>
                  <a:cubicBezTo>
                    <a:pt x="9748" y="10697"/>
                    <a:pt x="10793" y="10630"/>
                    <a:pt x="11665" y="10602"/>
                  </a:cubicBezTo>
                  <a:cubicBezTo>
                    <a:pt x="12584" y="12088"/>
                    <a:pt x="13781" y="13391"/>
                    <a:pt x="15197" y="14441"/>
                  </a:cubicBezTo>
                  <a:cubicBezTo>
                    <a:pt x="15227" y="14463"/>
                    <a:pt x="15258" y="14473"/>
                    <a:pt x="15288" y="14473"/>
                  </a:cubicBezTo>
                  <a:cubicBezTo>
                    <a:pt x="15397" y="14473"/>
                    <a:pt x="15490" y="14341"/>
                    <a:pt x="15470" y="14231"/>
                  </a:cubicBezTo>
                  <a:cubicBezTo>
                    <a:pt x="15233" y="12963"/>
                    <a:pt x="15172" y="11687"/>
                    <a:pt x="15269" y="10401"/>
                  </a:cubicBezTo>
                  <a:cubicBezTo>
                    <a:pt x="18014" y="10182"/>
                    <a:pt x="20750" y="9780"/>
                    <a:pt x="23445" y="9116"/>
                  </a:cubicBezTo>
                  <a:cubicBezTo>
                    <a:pt x="26005" y="8487"/>
                    <a:pt x="26740" y="5740"/>
                    <a:pt x="26803" y="3450"/>
                  </a:cubicBezTo>
                  <a:cubicBezTo>
                    <a:pt x="26855" y="1666"/>
                    <a:pt x="25972" y="590"/>
                    <a:pt x="24135" y="460"/>
                  </a:cubicBezTo>
                  <a:cubicBezTo>
                    <a:pt x="19747" y="154"/>
                    <a:pt x="15348" y="1"/>
                    <a:pt x="10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5" name="Google Shape;855;p37"/>
            <p:cNvGrpSpPr/>
            <p:nvPr/>
          </p:nvGrpSpPr>
          <p:grpSpPr>
            <a:xfrm>
              <a:off x="5801425" y="1524099"/>
              <a:ext cx="1087294" cy="813578"/>
              <a:chOff x="3163375" y="4315288"/>
              <a:chExt cx="783918" cy="586574"/>
            </a:xfrm>
          </p:grpSpPr>
          <p:sp>
            <p:nvSpPr>
              <p:cNvPr id="856" name="Google Shape;856;p37"/>
              <p:cNvSpPr/>
              <p:nvPr/>
            </p:nvSpPr>
            <p:spPr>
              <a:xfrm>
                <a:off x="3394923" y="4464703"/>
                <a:ext cx="305787" cy="283045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1506" extrusionOk="0">
                    <a:moveTo>
                      <a:pt x="1077" y="288"/>
                    </a:moveTo>
                    <a:cubicBezTo>
                      <a:pt x="1182" y="288"/>
                      <a:pt x="1268" y="376"/>
                      <a:pt x="1268" y="490"/>
                    </a:cubicBezTo>
                    <a:cubicBezTo>
                      <a:pt x="1268" y="561"/>
                      <a:pt x="1234" y="622"/>
                      <a:pt x="1182" y="655"/>
                    </a:cubicBezTo>
                    <a:cubicBezTo>
                      <a:pt x="1190" y="683"/>
                      <a:pt x="1199" y="718"/>
                      <a:pt x="1199" y="752"/>
                    </a:cubicBezTo>
                    <a:cubicBezTo>
                      <a:pt x="1199" y="937"/>
                      <a:pt x="1041" y="1094"/>
                      <a:pt x="857" y="1094"/>
                    </a:cubicBezTo>
                    <a:cubicBezTo>
                      <a:pt x="666" y="1094"/>
                      <a:pt x="517" y="937"/>
                      <a:pt x="517" y="752"/>
                    </a:cubicBezTo>
                    <a:cubicBezTo>
                      <a:pt x="517" y="561"/>
                      <a:pt x="666" y="412"/>
                      <a:pt x="857" y="412"/>
                    </a:cubicBezTo>
                    <a:lnTo>
                      <a:pt x="892" y="412"/>
                    </a:lnTo>
                    <a:cubicBezTo>
                      <a:pt x="928" y="341"/>
                      <a:pt x="997" y="288"/>
                      <a:pt x="1077" y="288"/>
                    </a:cubicBezTo>
                    <a:close/>
                    <a:moveTo>
                      <a:pt x="857" y="1"/>
                    </a:moveTo>
                    <a:cubicBezTo>
                      <a:pt x="552" y="1"/>
                      <a:pt x="263" y="183"/>
                      <a:pt x="149" y="481"/>
                    </a:cubicBezTo>
                    <a:cubicBezTo>
                      <a:pt x="0" y="876"/>
                      <a:pt x="202" y="1304"/>
                      <a:pt x="586" y="1453"/>
                    </a:cubicBezTo>
                    <a:cubicBezTo>
                      <a:pt x="674" y="1487"/>
                      <a:pt x="762" y="1505"/>
                      <a:pt x="857" y="1505"/>
                    </a:cubicBezTo>
                    <a:cubicBezTo>
                      <a:pt x="962" y="1505"/>
                      <a:pt x="1066" y="1487"/>
                      <a:pt x="1163" y="1434"/>
                    </a:cubicBezTo>
                    <a:cubicBezTo>
                      <a:pt x="1348" y="1356"/>
                      <a:pt x="1486" y="1207"/>
                      <a:pt x="1558" y="1023"/>
                    </a:cubicBezTo>
                    <a:cubicBezTo>
                      <a:pt x="1627" y="832"/>
                      <a:pt x="1627" y="630"/>
                      <a:pt x="1539" y="446"/>
                    </a:cubicBezTo>
                    <a:cubicBezTo>
                      <a:pt x="1461" y="263"/>
                      <a:pt x="1312" y="122"/>
                      <a:pt x="1119" y="45"/>
                    </a:cubicBezTo>
                    <a:cubicBezTo>
                      <a:pt x="1033" y="17"/>
                      <a:pt x="945" y="1"/>
                      <a:pt x="8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7"/>
              <p:cNvSpPr/>
              <p:nvPr/>
            </p:nvSpPr>
            <p:spPr>
              <a:xfrm>
                <a:off x="3191003" y="4438391"/>
                <a:ext cx="728287" cy="33379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1776" extrusionOk="0">
                    <a:moveTo>
                      <a:pt x="1942" y="19"/>
                    </a:moveTo>
                    <a:cubicBezTo>
                      <a:pt x="2405" y="19"/>
                      <a:pt x="2792" y="403"/>
                      <a:pt x="2792" y="867"/>
                    </a:cubicBezTo>
                    <a:cubicBezTo>
                      <a:pt x="2792" y="1339"/>
                      <a:pt x="2405" y="1715"/>
                      <a:pt x="1942" y="1715"/>
                    </a:cubicBezTo>
                    <a:cubicBezTo>
                      <a:pt x="1469" y="1715"/>
                      <a:pt x="1094" y="1339"/>
                      <a:pt x="1094" y="867"/>
                    </a:cubicBezTo>
                    <a:cubicBezTo>
                      <a:pt x="1094" y="403"/>
                      <a:pt x="1469" y="19"/>
                      <a:pt x="1942" y="19"/>
                    </a:cubicBezTo>
                    <a:close/>
                    <a:moveTo>
                      <a:pt x="850" y="0"/>
                    </a:moveTo>
                    <a:cubicBezTo>
                      <a:pt x="630" y="0"/>
                      <a:pt x="0" y="508"/>
                      <a:pt x="0" y="848"/>
                    </a:cubicBezTo>
                    <a:lnTo>
                      <a:pt x="0" y="936"/>
                    </a:lnTo>
                    <a:cubicBezTo>
                      <a:pt x="0" y="1400"/>
                      <a:pt x="710" y="1776"/>
                      <a:pt x="850" y="1776"/>
                    </a:cubicBezTo>
                    <a:lnTo>
                      <a:pt x="3035" y="1776"/>
                    </a:lnTo>
                    <a:cubicBezTo>
                      <a:pt x="3281" y="1776"/>
                      <a:pt x="3874" y="1287"/>
                      <a:pt x="3874" y="936"/>
                    </a:cubicBezTo>
                    <a:lnTo>
                      <a:pt x="3874" y="848"/>
                    </a:lnTo>
                    <a:cubicBezTo>
                      <a:pt x="3874" y="500"/>
                      <a:pt x="3297" y="0"/>
                      <a:pt x="30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7"/>
              <p:cNvSpPr/>
              <p:nvPr/>
            </p:nvSpPr>
            <p:spPr>
              <a:xfrm>
                <a:off x="3173148" y="4422228"/>
                <a:ext cx="765876" cy="368184"/>
              </a:xfrm>
              <a:custGeom>
                <a:avLst/>
                <a:gdLst/>
                <a:ahLst/>
                <a:cxnLst/>
                <a:rect l="l" t="t" r="r" b="b"/>
                <a:pathLst>
                  <a:path w="4075" h="1959" extrusionOk="0">
                    <a:moveTo>
                      <a:pt x="3086" y="183"/>
                    </a:moveTo>
                    <a:cubicBezTo>
                      <a:pt x="3420" y="183"/>
                      <a:pt x="3743" y="724"/>
                      <a:pt x="3865" y="978"/>
                    </a:cubicBezTo>
                    <a:cubicBezTo>
                      <a:pt x="3743" y="1232"/>
                      <a:pt x="3420" y="1765"/>
                      <a:pt x="3086" y="1765"/>
                    </a:cubicBezTo>
                    <a:lnTo>
                      <a:pt x="987" y="1765"/>
                    </a:lnTo>
                    <a:cubicBezTo>
                      <a:pt x="656" y="1765"/>
                      <a:pt x="324" y="1232"/>
                      <a:pt x="200" y="978"/>
                    </a:cubicBezTo>
                    <a:cubicBezTo>
                      <a:pt x="324" y="724"/>
                      <a:pt x="656" y="183"/>
                      <a:pt x="987" y="183"/>
                    </a:cubicBezTo>
                    <a:close/>
                    <a:moveTo>
                      <a:pt x="987" y="0"/>
                    </a:moveTo>
                    <a:cubicBezTo>
                      <a:pt x="446" y="0"/>
                      <a:pt x="26" y="900"/>
                      <a:pt x="18" y="934"/>
                    </a:cubicBezTo>
                    <a:lnTo>
                      <a:pt x="1" y="978"/>
                    </a:lnTo>
                    <a:lnTo>
                      <a:pt x="18" y="1014"/>
                    </a:lnTo>
                    <a:cubicBezTo>
                      <a:pt x="26" y="1058"/>
                      <a:pt x="446" y="1958"/>
                      <a:pt x="987" y="1958"/>
                    </a:cubicBezTo>
                    <a:lnTo>
                      <a:pt x="3086" y="1958"/>
                    </a:lnTo>
                    <a:cubicBezTo>
                      <a:pt x="3629" y="1958"/>
                      <a:pt x="4041" y="1058"/>
                      <a:pt x="4058" y="1014"/>
                    </a:cubicBezTo>
                    <a:lnTo>
                      <a:pt x="4074" y="978"/>
                    </a:lnTo>
                    <a:lnTo>
                      <a:pt x="4058" y="934"/>
                    </a:lnTo>
                    <a:cubicBezTo>
                      <a:pt x="4041" y="900"/>
                      <a:pt x="3629" y="0"/>
                      <a:pt x="30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7"/>
              <p:cNvSpPr/>
              <p:nvPr/>
            </p:nvSpPr>
            <p:spPr>
              <a:xfrm>
                <a:off x="3373685" y="4428806"/>
                <a:ext cx="364989" cy="35484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88" extrusionOk="0">
                    <a:moveTo>
                      <a:pt x="970" y="192"/>
                    </a:moveTo>
                    <a:cubicBezTo>
                      <a:pt x="1058" y="192"/>
                      <a:pt x="1146" y="208"/>
                      <a:pt x="1232" y="236"/>
                    </a:cubicBezTo>
                    <a:cubicBezTo>
                      <a:pt x="1425" y="313"/>
                      <a:pt x="1574" y="454"/>
                      <a:pt x="1652" y="637"/>
                    </a:cubicBezTo>
                    <a:cubicBezTo>
                      <a:pt x="1740" y="821"/>
                      <a:pt x="1740" y="1023"/>
                      <a:pt x="1671" y="1214"/>
                    </a:cubicBezTo>
                    <a:cubicBezTo>
                      <a:pt x="1599" y="1398"/>
                      <a:pt x="1461" y="1547"/>
                      <a:pt x="1276" y="1625"/>
                    </a:cubicBezTo>
                    <a:cubicBezTo>
                      <a:pt x="1177" y="1673"/>
                      <a:pt x="1073" y="1697"/>
                      <a:pt x="967" y="1697"/>
                    </a:cubicBezTo>
                    <a:cubicBezTo>
                      <a:pt x="878" y="1697"/>
                      <a:pt x="787" y="1680"/>
                      <a:pt x="699" y="1644"/>
                    </a:cubicBezTo>
                    <a:cubicBezTo>
                      <a:pt x="315" y="1495"/>
                      <a:pt x="113" y="1067"/>
                      <a:pt x="262" y="672"/>
                    </a:cubicBezTo>
                    <a:cubicBezTo>
                      <a:pt x="376" y="374"/>
                      <a:pt x="665" y="192"/>
                      <a:pt x="970" y="192"/>
                    </a:cubicBezTo>
                    <a:close/>
                    <a:moveTo>
                      <a:pt x="968" y="0"/>
                    </a:moveTo>
                    <a:cubicBezTo>
                      <a:pt x="837" y="0"/>
                      <a:pt x="707" y="27"/>
                      <a:pt x="586" y="78"/>
                    </a:cubicBezTo>
                    <a:cubicBezTo>
                      <a:pt x="351" y="183"/>
                      <a:pt x="174" y="374"/>
                      <a:pt x="88" y="603"/>
                    </a:cubicBezTo>
                    <a:cubicBezTo>
                      <a:pt x="0" y="838"/>
                      <a:pt x="8" y="1100"/>
                      <a:pt x="105" y="1329"/>
                    </a:cubicBezTo>
                    <a:cubicBezTo>
                      <a:pt x="210" y="1556"/>
                      <a:pt x="392" y="1730"/>
                      <a:pt x="630" y="1827"/>
                    </a:cubicBezTo>
                    <a:cubicBezTo>
                      <a:pt x="743" y="1862"/>
                      <a:pt x="856" y="1887"/>
                      <a:pt x="970" y="1887"/>
                    </a:cubicBezTo>
                    <a:cubicBezTo>
                      <a:pt x="1102" y="1887"/>
                      <a:pt x="1232" y="1862"/>
                      <a:pt x="1356" y="1801"/>
                    </a:cubicBezTo>
                    <a:cubicBezTo>
                      <a:pt x="1582" y="1705"/>
                      <a:pt x="1757" y="1512"/>
                      <a:pt x="1853" y="1277"/>
                    </a:cubicBezTo>
                    <a:cubicBezTo>
                      <a:pt x="1941" y="1040"/>
                      <a:pt x="1933" y="786"/>
                      <a:pt x="1828" y="559"/>
                    </a:cubicBezTo>
                    <a:cubicBezTo>
                      <a:pt x="1723" y="322"/>
                      <a:pt x="1538" y="148"/>
                      <a:pt x="1303" y="59"/>
                    </a:cubicBezTo>
                    <a:cubicBezTo>
                      <a:pt x="1194" y="20"/>
                      <a:pt x="1080" y="0"/>
                      <a:pt x="9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7"/>
              <p:cNvSpPr/>
              <p:nvPr/>
            </p:nvSpPr>
            <p:spPr>
              <a:xfrm>
                <a:off x="3491903" y="4542136"/>
                <a:ext cx="128366" cy="128366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3" extrusionOk="0">
                    <a:moveTo>
                      <a:pt x="341" y="0"/>
                    </a:moveTo>
                    <a:cubicBezTo>
                      <a:pt x="150" y="0"/>
                      <a:pt x="1" y="149"/>
                      <a:pt x="1" y="340"/>
                    </a:cubicBezTo>
                    <a:cubicBezTo>
                      <a:pt x="1" y="525"/>
                      <a:pt x="150" y="682"/>
                      <a:pt x="341" y="682"/>
                    </a:cubicBezTo>
                    <a:cubicBezTo>
                      <a:pt x="525" y="682"/>
                      <a:pt x="683" y="525"/>
                      <a:pt x="683" y="340"/>
                    </a:cubicBezTo>
                    <a:cubicBezTo>
                      <a:pt x="683" y="149"/>
                      <a:pt x="525" y="0"/>
                      <a:pt x="3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7"/>
              <p:cNvSpPr/>
              <p:nvPr/>
            </p:nvSpPr>
            <p:spPr>
              <a:xfrm>
                <a:off x="3843735" y="4718052"/>
                <a:ext cx="103558" cy="13306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708" extrusionOk="0">
                    <a:moveTo>
                      <a:pt x="131" y="0"/>
                    </a:moveTo>
                    <a:lnTo>
                      <a:pt x="1" y="122"/>
                    </a:lnTo>
                    <a:lnTo>
                      <a:pt x="393" y="707"/>
                    </a:lnTo>
                    <a:lnTo>
                      <a:pt x="550" y="594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7"/>
              <p:cNvSpPr/>
              <p:nvPr/>
            </p:nvSpPr>
            <p:spPr>
              <a:xfrm>
                <a:off x="3762919" y="4757332"/>
                <a:ext cx="67660" cy="13475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717" extrusionOk="0">
                    <a:moveTo>
                      <a:pt x="185" y="1"/>
                    </a:moveTo>
                    <a:lnTo>
                      <a:pt x="0" y="43"/>
                    </a:lnTo>
                    <a:lnTo>
                      <a:pt x="177" y="717"/>
                    </a:lnTo>
                    <a:lnTo>
                      <a:pt x="359" y="672"/>
                    </a:lnTo>
                    <a:lnTo>
                      <a:pt x="1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7"/>
              <p:cNvSpPr/>
              <p:nvPr/>
            </p:nvSpPr>
            <p:spPr>
              <a:xfrm>
                <a:off x="3654475" y="4768797"/>
                <a:ext cx="44731" cy="13306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08" extrusionOk="0">
                    <a:moveTo>
                      <a:pt x="185" y="1"/>
                    </a:moveTo>
                    <a:lnTo>
                      <a:pt x="0" y="18"/>
                    </a:lnTo>
                    <a:lnTo>
                      <a:pt x="53" y="708"/>
                    </a:lnTo>
                    <a:lnTo>
                      <a:pt x="237" y="691"/>
                    </a:lnTo>
                    <a:lnTo>
                      <a:pt x="1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7"/>
              <p:cNvSpPr/>
              <p:nvPr/>
            </p:nvSpPr>
            <p:spPr>
              <a:xfrm>
                <a:off x="3166570" y="4712789"/>
                <a:ext cx="101866" cy="133629"/>
              </a:xfrm>
              <a:custGeom>
                <a:avLst/>
                <a:gdLst/>
                <a:ahLst/>
                <a:cxnLst/>
                <a:rect l="l" t="t" r="r" b="b"/>
                <a:pathLst>
                  <a:path w="542" h="711" extrusionOk="0">
                    <a:moveTo>
                      <a:pt x="384" y="1"/>
                    </a:moveTo>
                    <a:lnTo>
                      <a:pt x="0" y="605"/>
                    </a:lnTo>
                    <a:lnTo>
                      <a:pt x="158" y="710"/>
                    </a:lnTo>
                    <a:lnTo>
                      <a:pt x="542" y="106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7"/>
              <p:cNvSpPr/>
              <p:nvPr/>
            </p:nvSpPr>
            <p:spPr>
              <a:xfrm>
                <a:off x="3279713" y="4757332"/>
                <a:ext cx="69164" cy="134757"/>
              </a:xfrm>
              <a:custGeom>
                <a:avLst/>
                <a:gdLst/>
                <a:ahLst/>
                <a:cxnLst/>
                <a:rect l="l" t="t" r="r" b="b"/>
                <a:pathLst>
                  <a:path w="368" h="717" extrusionOk="0">
                    <a:moveTo>
                      <a:pt x="185" y="1"/>
                    </a:moveTo>
                    <a:lnTo>
                      <a:pt x="1" y="672"/>
                    </a:lnTo>
                    <a:lnTo>
                      <a:pt x="185" y="717"/>
                    </a:lnTo>
                    <a:lnTo>
                      <a:pt x="368" y="43"/>
                    </a:lnTo>
                    <a:lnTo>
                      <a:pt x="1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7"/>
              <p:cNvSpPr/>
              <p:nvPr/>
            </p:nvSpPr>
            <p:spPr>
              <a:xfrm>
                <a:off x="3538137" y="4770488"/>
                <a:ext cx="36085" cy="12987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691" extrusionOk="0">
                    <a:moveTo>
                      <a:pt x="0" y="0"/>
                    </a:moveTo>
                    <a:lnTo>
                      <a:pt x="0" y="691"/>
                    </a:lnTo>
                    <a:lnTo>
                      <a:pt x="191" y="691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7"/>
              <p:cNvSpPr/>
              <p:nvPr/>
            </p:nvSpPr>
            <p:spPr>
              <a:xfrm>
                <a:off x="3411462" y="4768797"/>
                <a:ext cx="45859" cy="13306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708" extrusionOk="0">
                    <a:moveTo>
                      <a:pt x="53" y="1"/>
                    </a:moveTo>
                    <a:lnTo>
                      <a:pt x="1" y="691"/>
                    </a:lnTo>
                    <a:lnTo>
                      <a:pt x="191" y="708"/>
                    </a:lnTo>
                    <a:lnTo>
                      <a:pt x="244" y="18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7"/>
              <p:cNvSpPr/>
              <p:nvPr/>
            </p:nvSpPr>
            <p:spPr>
              <a:xfrm>
                <a:off x="3843735" y="4366221"/>
                <a:ext cx="103558" cy="12987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691" extrusionOk="0">
                    <a:moveTo>
                      <a:pt x="393" y="0"/>
                    </a:moveTo>
                    <a:lnTo>
                      <a:pt x="1" y="586"/>
                    </a:lnTo>
                    <a:lnTo>
                      <a:pt x="158" y="690"/>
                    </a:lnTo>
                    <a:lnTo>
                      <a:pt x="550" y="105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7"/>
              <p:cNvSpPr/>
              <p:nvPr/>
            </p:nvSpPr>
            <p:spPr>
              <a:xfrm>
                <a:off x="3762919" y="4323557"/>
                <a:ext cx="67660" cy="13626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725" extrusionOk="0">
                    <a:moveTo>
                      <a:pt x="177" y="0"/>
                    </a:moveTo>
                    <a:lnTo>
                      <a:pt x="0" y="672"/>
                    </a:lnTo>
                    <a:lnTo>
                      <a:pt x="185" y="724"/>
                    </a:lnTo>
                    <a:lnTo>
                      <a:pt x="359" y="53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7"/>
              <p:cNvSpPr/>
              <p:nvPr/>
            </p:nvSpPr>
            <p:spPr>
              <a:xfrm>
                <a:off x="3654475" y="4315288"/>
                <a:ext cx="44731" cy="13306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08" extrusionOk="0">
                    <a:moveTo>
                      <a:pt x="53" y="0"/>
                    </a:moveTo>
                    <a:lnTo>
                      <a:pt x="0" y="691"/>
                    </a:lnTo>
                    <a:lnTo>
                      <a:pt x="185" y="708"/>
                    </a:lnTo>
                    <a:lnTo>
                      <a:pt x="237" y="9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7"/>
              <p:cNvSpPr/>
              <p:nvPr/>
            </p:nvSpPr>
            <p:spPr>
              <a:xfrm>
                <a:off x="3163375" y="4366221"/>
                <a:ext cx="101866" cy="13306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708" extrusionOk="0">
                    <a:moveTo>
                      <a:pt x="166" y="0"/>
                    </a:moveTo>
                    <a:lnTo>
                      <a:pt x="0" y="105"/>
                    </a:lnTo>
                    <a:lnTo>
                      <a:pt x="385" y="707"/>
                    </a:lnTo>
                    <a:lnTo>
                      <a:pt x="542" y="602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7"/>
              <p:cNvSpPr/>
              <p:nvPr/>
            </p:nvSpPr>
            <p:spPr>
              <a:xfrm>
                <a:off x="3279713" y="4323557"/>
                <a:ext cx="69164" cy="13626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725" extrusionOk="0">
                    <a:moveTo>
                      <a:pt x="185" y="0"/>
                    </a:moveTo>
                    <a:lnTo>
                      <a:pt x="1" y="53"/>
                    </a:lnTo>
                    <a:lnTo>
                      <a:pt x="185" y="724"/>
                    </a:lnTo>
                    <a:lnTo>
                      <a:pt x="368" y="672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7"/>
              <p:cNvSpPr/>
              <p:nvPr/>
            </p:nvSpPr>
            <p:spPr>
              <a:xfrm>
                <a:off x="3538137" y="4316791"/>
                <a:ext cx="36085" cy="13005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692" extrusionOk="0">
                    <a:moveTo>
                      <a:pt x="0" y="1"/>
                    </a:moveTo>
                    <a:lnTo>
                      <a:pt x="0" y="691"/>
                    </a:lnTo>
                    <a:lnTo>
                      <a:pt x="191" y="691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7"/>
              <p:cNvSpPr/>
              <p:nvPr/>
            </p:nvSpPr>
            <p:spPr>
              <a:xfrm>
                <a:off x="3411462" y="4315288"/>
                <a:ext cx="45859" cy="13306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708" extrusionOk="0">
                    <a:moveTo>
                      <a:pt x="191" y="0"/>
                    </a:moveTo>
                    <a:lnTo>
                      <a:pt x="1" y="9"/>
                    </a:lnTo>
                    <a:lnTo>
                      <a:pt x="53" y="708"/>
                    </a:lnTo>
                    <a:lnTo>
                      <a:pt x="244" y="691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5" name="Google Shape;875;p37"/>
              <p:cNvGrpSpPr/>
              <p:nvPr/>
            </p:nvGrpSpPr>
            <p:grpSpPr>
              <a:xfrm>
                <a:off x="3559375" y="4518831"/>
                <a:ext cx="73862" cy="74238"/>
                <a:chOff x="3559375" y="4518831"/>
                <a:chExt cx="73862" cy="74238"/>
              </a:xfrm>
            </p:grpSpPr>
            <p:sp>
              <p:nvSpPr>
                <p:cNvPr id="876" name="Google Shape;876;p37"/>
                <p:cNvSpPr/>
                <p:nvPr/>
              </p:nvSpPr>
              <p:spPr>
                <a:xfrm>
                  <a:off x="3562570" y="4518831"/>
                  <a:ext cx="70667" cy="69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68" extrusionOk="0">
                      <a:moveTo>
                        <a:pt x="185" y="0"/>
                      </a:moveTo>
                      <a:cubicBezTo>
                        <a:pt x="105" y="0"/>
                        <a:pt x="36" y="53"/>
                        <a:pt x="0" y="124"/>
                      </a:cubicBezTo>
                      <a:cubicBezTo>
                        <a:pt x="141" y="141"/>
                        <a:pt x="254" y="237"/>
                        <a:pt x="290" y="367"/>
                      </a:cubicBezTo>
                      <a:cubicBezTo>
                        <a:pt x="342" y="334"/>
                        <a:pt x="376" y="273"/>
                        <a:pt x="376" y="202"/>
                      </a:cubicBezTo>
                      <a:cubicBezTo>
                        <a:pt x="376" y="88"/>
                        <a:pt x="290" y="0"/>
                        <a:pt x="18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" name="Google Shape;877;p37"/>
                <p:cNvSpPr/>
                <p:nvPr/>
              </p:nvSpPr>
              <p:spPr>
                <a:xfrm>
                  <a:off x="3559375" y="4542136"/>
                  <a:ext cx="57699" cy="50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" h="271" extrusionOk="0">
                      <a:moveTo>
                        <a:pt x="17" y="0"/>
                      </a:moveTo>
                      <a:cubicBezTo>
                        <a:pt x="9" y="25"/>
                        <a:pt x="1" y="53"/>
                        <a:pt x="1" y="78"/>
                      </a:cubicBezTo>
                      <a:cubicBezTo>
                        <a:pt x="1" y="183"/>
                        <a:pt x="87" y="271"/>
                        <a:pt x="202" y="271"/>
                      </a:cubicBezTo>
                      <a:cubicBezTo>
                        <a:pt x="236" y="271"/>
                        <a:pt x="280" y="262"/>
                        <a:pt x="307" y="243"/>
                      </a:cubicBezTo>
                      <a:cubicBezTo>
                        <a:pt x="271" y="113"/>
                        <a:pt x="158" y="17"/>
                        <a:pt x="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78" name="Google Shape;878;p37"/>
            <p:cNvGrpSpPr/>
            <p:nvPr/>
          </p:nvGrpSpPr>
          <p:grpSpPr>
            <a:xfrm>
              <a:off x="3757748" y="1626818"/>
              <a:ext cx="1532169" cy="1570875"/>
              <a:chOff x="7060723" y="716831"/>
              <a:chExt cx="1532169" cy="1570875"/>
            </a:xfrm>
          </p:grpSpPr>
          <p:sp>
            <p:nvSpPr>
              <p:cNvPr id="879" name="Google Shape;879;p37"/>
              <p:cNvSpPr/>
              <p:nvPr/>
            </p:nvSpPr>
            <p:spPr>
              <a:xfrm flipH="1">
                <a:off x="7417173" y="1090836"/>
                <a:ext cx="1175719" cy="1196869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4977" extrusionOk="0">
                    <a:moveTo>
                      <a:pt x="953" y="2257"/>
                    </a:moveTo>
                    <a:cubicBezTo>
                      <a:pt x="1069" y="2257"/>
                      <a:pt x="1174" y="2309"/>
                      <a:pt x="1243" y="2378"/>
                    </a:cubicBezTo>
                    <a:cubicBezTo>
                      <a:pt x="1312" y="2450"/>
                      <a:pt x="1356" y="2544"/>
                      <a:pt x="1400" y="2641"/>
                    </a:cubicBezTo>
                    <a:cubicBezTo>
                      <a:pt x="1392" y="2660"/>
                      <a:pt x="1373" y="2676"/>
                      <a:pt x="1356" y="2685"/>
                    </a:cubicBezTo>
                    <a:cubicBezTo>
                      <a:pt x="1274" y="2763"/>
                      <a:pt x="1157" y="2802"/>
                      <a:pt x="1043" y="2802"/>
                    </a:cubicBezTo>
                    <a:cubicBezTo>
                      <a:pt x="939" y="2802"/>
                      <a:pt x="838" y="2769"/>
                      <a:pt x="771" y="2702"/>
                    </a:cubicBezTo>
                    <a:cubicBezTo>
                      <a:pt x="710" y="2641"/>
                      <a:pt x="691" y="2536"/>
                      <a:pt x="718" y="2439"/>
                    </a:cubicBezTo>
                    <a:cubicBezTo>
                      <a:pt x="744" y="2353"/>
                      <a:pt x="807" y="2282"/>
                      <a:pt x="884" y="2265"/>
                    </a:cubicBezTo>
                    <a:cubicBezTo>
                      <a:pt x="911" y="2257"/>
                      <a:pt x="937" y="2257"/>
                      <a:pt x="953" y="2257"/>
                    </a:cubicBezTo>
                    <a:close/>
                    <a:moveTo>
                      <a:pt x="2013" y="1"/>
                    </a:moveTo>
                    <a:cubicBezTo>
                      <a:pt x="1680" y="1"/>
                      <a:pt x="1566" y="324"/>
                      <a:pt x="1566" y="603"/>
                    </a:cubicBezTo>
                    <a:lnTo>
                      <a:pt x="1566" y="1845"/>
                    </a:lnTo>
                    <a:cubicBezTo>
                      <a:pt x="1566" y="2020"/>
                      <a:pt x="1566" y="2204"/>
                      <a:pt x="1531" y="2370"/>
                    </a:cubicBezTo>
                    <a:cubicBezTo>
                      <a:pt x="1497" y="2309"/>
                      <a:pt x="1453" y="2257"/>
                      <a:pt x="1409" y="2213"/>
                    </a:cubicBezTo>
                    <a:cubicBezTo>
                      <a:pt x="1286" y="2090"/>
                      <a:pt x="1117" y="2021"/>
                      <a:pt x="957" y="2021"/>
                    </a:cubicBezTo>
                    <a:cubicBezTo>
                      <a:pt x="911" y="2021"/>
                      <a:pt x="866" y="2027"/>
                      <a:pt x="823" y="2038"/>
                    </a:cubicBezTo>
                    <a:cubicBezTo>
                      <a:pt x="666" y="2083"/>
                      <a:pt x="534" y="2204"/>
                      <a:pt x="492" y="2378"/>
                    </a:cubicBezTo>
                    <a:cubicBezTo>
                      <a:pt x="439" y="2563"/>
                      <a:pt x="481" y="2746"/>
                      <a:pt x="605" y="2870"/>
                    </a:cubicBezTo>
                    <a:cubicBezTo>
                      <a:pt x="717" y="2982"/>
                      <a:pt x="881" y="3039"/>
                      <a:pt x="1048" y="3039"/>
                    </a:cubicBezTo>
                    <a:cubicBezTo>
                      <a:pt x="1205" y="3039"/>
                      <a:pt x="1365" y="2988"/>
                      <a:pt x="1489" y="2886"/>
                    </a:cubicBezTo>
                    <a:lnTo>
                      <a:pt x="1489" y="2886"/>
                    </a:lnTo>
                    <a:cubicBezTo>
                      <a:pt x="1688" y="3516"/>
                      <a:pt x="1497" y="3944"/>
                      <a:pt x="1304" y="4198"/>
                    </a:cubicBezTo>
                    <a:cubicBezTo>
                      <a:pt x="1016" y="4567"/>
                      <a:pt x="559" y="4744"/>
                      <a:pt x="229" y="4744"/>
                    </a:cubicBezTo>
                    <a:cubicBezTo>
                      <a:pt x="199" y="4744"/>
                      <a:pt x="169" y="4742"/>
                      <a:pt x="141" y="4739"/>
                    </a:cubicBezTo>
                    <a:lnTo>
                      <a:pt x="28" y="4723"/>
                    </a:lnTo>
                    <a:lnTo>
                      <a:pt x="1" y="4958"/>
                    </a:lnTo>
                    <a:lnTo>
                      <a:pt x="114" y="4968"/>
                    </a:lnTo>
                    <a:cubicBezTo>
                      <a:pt x="150" y="4977"/>
                      <a:pt x="194" y="4977"/>
                      <a:pt x="238" y="4977"/>
                    </a:cubicBezTo>
                    <a:cubicBezTo>
                      <a:pt x="630" y="4977"/>
                      <a:pt x="1155" y="4775"/>
                      <a:pt x="1489" y="4339"/>
                    </a:cubicBezTo>
                    <a:cubicBezTo>
                      <a:pt x="1732" y="4024"/>
                      <a:pt x="1969" y="3480"/>
                      <a:pt x="1663" y="2685"/>
                    </a:cubicBezTo>
                    <a:lnTo>
                      <a:pt x="1663" y="2676"/>
                    </a:lnTo>
                    <a:cubicBezTo>
                      <a:pt x="1803" y="2431"/>
                      <a:pt x="1803" y="2116"/>
                      <a:pt x="1803" y="1845"/>
                    </a:cubicBezTo>
                    <a:lnTo>
                      <a:pt x="1803" y="603"/>
                    </a:lnTo>
                    <a:cubicBezTo>
                      <a:pt x="1803" y="561"/>
                      <a:pt x="1812" y="236"/>
                      <a:pt x="2013" y="236"/>
                    </a:cubicBezTo>
                    <a:cubicBezTo>
                      <a:pt x="2118" y="236"/>
                      <a:pt x="2223" y="271"/>
                      <a:pt x="2232" y="586"/>
                    </a:cubicBezTo>
                    <a:lnTo>
                      <a:pt x="2276" y="2116"/>
                    </a:lnTo>
                    <a:cubicBezTo>
                      <a:pt x="2276" y="2248"/>
                      <a:pt x="2284" y="2406"/>
                      <a:pt x="2362" y="2544"/>
                    </a:cubicBezTo>
                    <a:cubicBezTo>
                      <a:pt x="2432" y="2657"/>
                      <a:pt x="2570" y="2757"/>
                      <a:pt x="2720" y="2757"/>
                    </a:cubicBezTo>
                    <a:cubicBezTo>
                      <a:pt x="2758" y="2757"/>
                      <a:pt x="2796" y="2751"/>
                      <a:pt x="2834" y="2737"/>
                    </a:cubicBezTo>
                    <a:cubicBezTo>
                      <a:pt x="3071" y="2660"/>
                      <a:pt x="3105" y="2387"/>
                      <a:pt x="3123" y="2282"/>
                    </a:cubicBezTo>
                    <a:lnTo>
                      <a:pt x="3201" y="1636"/>
                    </a:lnTo>
                    <a:cubicBezTo>
                      <a:pt x="3220" y="1531"/>
                      <a:pt x="3237" y="1417"/>
                      <a:pt x="3289" y="1338"/>
                    </a:cubicBezTo>
                    <a:cubicBezTo>
                      <a:pt x="3321" y="1284"/>
                      <a:pt x="3392" y="1230"/>
                      <a:pt x="3457" y="1230"/>
                    </a:cubicBezTo>
                    <a:cubicBezTo>
                      <a:pt x="3466" y="1230"/>
                      <a:pt x="3474" y="1231"/>
                      <a:pt x="3482" y="1233"/>
                    </a:cubicBezTo>
                    <a:cubicBezTo>
                      <a:pt x="3577" y="1260"/>
                      <a:pt x="3621" y="1382"/>
                      <a:pt x="3621" y="1478"/>
                    </a:cubicBezTo>
                    <a:cubicBezTo>
                      <a:pt x="3629" y="1539"/>
                      <a:pt x="3629" y="1600"/>
                      <a:pt x="3629" y="1652"/>
                    </a:cubicBezTo>
                    <a:cubicBezTo>
                      <a:pt x="3640" y="1749"/>
                      <a:pt x="3640" y="1837"/>
                      <a:pt x="3640" y="1925"/>
                    </a:cubicBezTo>
                    <a:cubicBezTo>
                      <a:pt x="3640" y="2083"/>
                      <a:pt x="3692" y="2213"/>
                      <a:pt x="3797" y="2309"/>
                    </a:cubicBezTo>
                    <a:cubicBezTo>
                      <a:pt x="3973" y="2479"/>
                      <a:pt x="4261" y="2506"/>
                      <a:pt x="4507" y="2506"/>
                    </a:cubicBezTo>
                    <a:cubicBezTo>
                      <a:pt x="4578" y="2506"/>
                      <a:pt x="4645" y="2504"/>
                      <a:pt x="4706" y="2502"/>
                    </a:cubicBezTo>
                    <a:cubicBezTo>
                      <a:pt x="4731" y="2502"/>
                      <a:pt x="4750" y="2492"/>
                      <a:pt x="4775" y="2492"/>
                    </a:cubicBezTo>
                    <a:lnTo>
                      <a:pt x="4888" y="2492"/>
                    </a:lnTo>
                    <a:lnTo>
                      <a:pt x="4880" y="2257"/>
                    </a:lnTo>
                    <a:lnTo>
                      <a:pt x="4767" y="2257"/>
                    </a:lnTo>
                    <a:cubicBezTo>
                      <a:pt x="4741" y="2265"/>
                      <a:pt x="4723" y="2265"/>
                      <a:pt x="4697" y="2265"/>
                    </a:cubicBezTo>
                    <a:cubicBezTo>
                      <a:pt x="4636" y="2267"/>
                      <a:pt x="4562" y="2271"/>
                      <a:pt x="4484" y="2271"/>
                    </a:cubicBezTo>
                    <a:cubicBezTo>
                      <a:pt x="4288" y="2271"/>
                      <a:pt x="4067" y="2250"/>
                      <a:pt x="3954" y="2143"/>
                    </a:cubicBezTo>
                    <a:cubicBezTo>
                      <a:pt x="3902" y="2091"/>
                      <a:pt x="3875" y="2020"/>
                      <a:pt x="3875" y="1925"/>
                    </a:cubicBezTo>
                    <a:cubicBezTo>
                      <a:pt x="3875" y="1829"/>
                      <a:pt x="3875" y="1740"/>
                      <a:pt x="3866" y="1644"/>
                    </a:cubicBezTo>
                    <a:cubicBezTo>
                      <a:pt x="3866" y="1591"/>
                      <a:pt x="3866" y="1531"/>
                      <a:pt x="3858" y="1478"/>
                    </a:cubicBezTo>
                    <a:cubicBezTo>
                      <a:pt x="3858" y="1277"/>
                      <a:pt x="3753" y="1058"/>
                      <a:pt x="3535" y="1006"/>
                    </a:cubicBezTo>
                    <a:cubicBezTo>
                      <a:pt x="3510" y="1000"/>
                      <a:pt x="3484" y="998"/>
                      <a:pt x="3458" y="998"/>
                    </a:cubicBezTo>
                    <a:cubicBezTo>
                      <a:pt x="3321" y="998"/>
                      <a:pt x="3176" y="1075"/>
                      <a:pt x="3088" y="1207"/>
                    </a:cubicBezTo>
                    <a:cubicBezTo>
                      <a:pt x="3010" y="1338"/>
                      <a:pt x="2983" y="1487"/>
                      <a:pt x="2974" y="1600"/>
                    </a:cubicBezTo>
                    <a:lnTo>
                      <a:pt x="2886" y="2248"/>
                    </a:lnTo>
                    <a:cubicBezTo>
                      <a:pt x="2861" y="2414"/>
                      <a:pt x="2825" y="2492"/>
                      <a:pt x="2756" y="2519"/>
                    </a:cubicBezTo>
                    <a:cubicBezTo>
                      <a:pt x="2746" y="2523"/>
                      <a:pt x="2736" y="2525"/>
                      <a:pt x="2725" y="2525"/>
                    </a:cubicBezTo>
                    <a:cubicBezTo>
                      <a:pt x="2666" y="2525"/>
                      <a:pt x="2593" y="2474"/>
                      <a:pt x="2563" y="2423"/>
                    </a:cubicBezTo>
                    <a:cubicBezTo>
                      <a:pt x="2511" y="2334"/>
                      <a:pt x="2511" y="2221"/>
                      <a:pt x="2511" y="2116"/>
                    </a:cubicBezTo>
                    <a:lnTo>
                      <a:pt x="2467" y="578"/>
                    </a:lnTo>
                    <a:cubicBezTo>
                      <a:pt x="2450" y="97"/>
                      <a:pt x="2213" y="1"/>
                      <a:pt x="20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80" name="Google Shape;880;p37"/>
              <p:cNvGrpSpPr/>
              <p:nvPr/>
            </p:nvGrpSpPr>
            <p:grpSpPr>
              <a:xfrm rot="-938965" flipH="1">
                <a:off x="7176585" y="731870"/>
                <a:ext cx="233975" cy="891181"/>
                <a:chOff x="3841236" y="2462345"/>
                <a:chExt cx="261888" cy="997496"/>
              </a:xfrm>
            </p:grpSpPr>
            <p:sp>
              <p:nvSpPr>
                <p:cNvPr id="881" name="Google Shape;881;p37"/>
                <p:cNvSpPr/>
                <p:nvPr/>
              </p:nvSpPr>
              <p:spPr>
                <a:xfrm>
                  <a:off x="3879165" y="3209042"/>
                  <a:ext cx="196867" cy="133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517" extrusionOk="0">
                      <a:moveTo>
                        <a:pt x="762" y="0"/>
                      </a:moveTo>
                      <a:lnTo>
                        <a:pt x="0" y="8"/>
                      </a:lnTo>
                      <a:lnTo>
                        <a:pt x="210" y="516"/>
                      </a:lnTo>
                      <a:lnTo>
                        <a:pt x="508" y="508"/>
                      </a:lnTo>
                      <a:lnTo>
                        <a:pt x="76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37"/>
                <p:cNvSpPr/>
                <p:nvPr/>
              </p:nvSpPr>
              <p:spPr>
                <a:xfrm>
                  <a:off x="3868328" y="2487115"/>
                  <a:ext cx="207704" cy="724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2807" extrusionOk="0">
                      <a:moveTo>
                        <a:pt x="735" y="1"/>
                      </a:moveTo>
                      <a:lnTo>
                        <a:pt x="0" y="17"/>
                      </a:lnTo>
                      <a:lnTo>
                        <a:pt x="42" y="2806"/>
                      </a:lnTo>
                      <a:lnTo>
                        <a:pt x="804" y="2798"/>
                      </a:lnTo>
                      <a:lnTo>
                        <a:pt x="73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883;p37"/>
                <p:cNvSpPr/>
                <p:nvPr/>
              </p:nvSpPr>
              <p:spPr>
                <a:xfrm>
                  <a:off x="3938251" y="3315086"/>
                  <a:ext cx="74309" cy="50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194" extrusionOk="0">
                      <a:moveTo>
                        <a:pt x="0" y="0"/>
                      </a:moveTo>
                      <a:lnTo>
                        <a:pt x="9" y="193"/>
                      </a:lnTo>
                      <a:lnTo>
                        <a:pt x="288" y="193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" name="Google Shape;884;p37"/>
                <p:cNvSpPr/>
                <p:nvPr/>
              </p:nvSpPr>
              <p:spPr>
                <a:xfrm>
                  <a:off x="3874779" y="3190981"/>
                  <a:ext cx="187579" cy="54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" h="211" extrusionOk="0">
                      <a:moveTo>
                        <a:pt x="727" y="1"/>
                      </a:moveTo>
                      <a:lnTo>
                        <a:pt x="1" y="18"/>
                      </a:lnTo>
                      <a:lnTo>
                        <a:pt x="9" y="211"/>
                      </a:lnTo>
                      <a:lnTo>
                        <a:pt x="727" y="192"/>
                      </a:lnTo>
                      <a:lnTo>
                        <a:pt x="72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37"/>
                <p:cNvSpPr/>
                <p:nvPr/>
              </p:nvSpPr>
              <p:spPr>
                <a:xfrm>
                  <a:off x="3841236" y="2462345"/>
                  <a:ext cx="261888" cy="997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" h="3866" extrusionOk="0">
                      <a:moveTo>
                        <a:pt x="769" y="193"/>
                      </a:moveTo>
                      <a:lnTo>
                        <a:pt x="821" y="2902"/>
                      </a:lnTo>
                      <a:lnTo>
                        <a:pt x="534" y="3454"/>
                      </a:lnTo>
                      <a:lnTo>
                        <a:pt x="244" y="2911"/>
                      </a:lnTo>
                      <a:lnTo>
                        <a:pt x="191" y="202"/>
                      </a:lnTo>
                      <a:lnTo>
                        <a:pt x="769" y="193"/>
                      </a:lnTo>
                      <a:close/>
                      <a:moveTo>
                        <a:pt x="962" y="0"/>
                      </a:moveTo>
                      <a:lnTo>
                        <a:pt x="0" y="17"/>
                      </a:lnTo>
                      <a:lnTo>
                        <a:pt x="61" y="2955"/>
                      </a:lnTo>
                      <a:lnTo>
                        <a:pt x="534" y="3866"/>
                      </a:lnTo>
                      <a:lnTo>
                        <a:pt x="1014" y="2947"/>
                      </a:lnTo>
                      <a:lnTo>
                        <a:pt x="96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" name="Google Shape;886;p37"/>
                <p:cNvSpPr/>
                <p:nvPr/>
              </p:nvSpPr>
              <p:spPr>
                <a:xfrm>
                  <a:off x="3852073" y="2584129"/>
                  <a:ext cx="226023" cy="54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211" extrusionOk="0">
                      <a:moveTo>
                        <a:pt x="876" y="0"/>
                      </a:moveTo>
                      <a:lnTo>
                        <a:pt x="0" y="17"/>
                      </a:lnTo>
                      <a:lnTo>
                        <a:pt x="0" y="210"/>
                      </a:lnTo>
                      <a:lnTo>
                        <a:pt x="876" y="193"/>
                      </a:lnTo>
                      <a:lnTo>
                        <a:pt x="8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87" name="Google Shape;887;p37"/>
            <p:cNvSpPr/>
            <p:nvPr/>
          </p:nvSpPr>
          <p:spPr>
            <a:xfrm>
              <a:off x="4151425" y="862863"/>
              <a:ext cx="835678" cy="824878"/>
            </a:xfrm>
            <a:custGeom>
              <a:avLst/>
              <a:gdLst/>
              <a:ahLst/>
              <a:cxnLst/>
              <a:rect l="l" t="t" r="r" b="b"/>
              <a:pathLst>
                <a:path w="2782" h="2746" extrusionOk="0">
                  <a:moveTo>
                    <a:pt x="1382" y="760"/>
                  </a:moveTo>
                  <a:cubicBezTo>
                    <a:pt x="1715" y="760"/>
                    <a:pt x="1986" y="1031"/>
                    <a:pt x="1986" y="1373"/>
                  </a:cubicBezTo>
                  <a:cubicBezTo>
                    <a:pt x="1986" y="1704"/>
                    <a:pt x="1715" y="1984"/>
                    <a:pt x="1382" y="1984"/>
                  </a:cubicBezTo>
                  <a:cubicBezTo>
                    <a:pt x="1042" y="1984"/>
                    <a:pt x="771" y="1704"/>
                    <a:pt x="771" y="1373"/>
                  </a:cubicBezTo>
                  <a:cubicBezTo>
                    <a:pt x="771" y="1031"/>
                    <a:pt x="1042" y="760"/>
                    <a:pt x="1382" y="760"/>
                  </a:cubicBezTo>
                  <a:close/>
                  <a:moveTo>
                    <a:pt x="1111" y="0"/>
                  </a:moveTo>
                  <a:lnTo>
                    <a:pt x="804" y="95"/>
                  </a:lnTo>
                  <a:lnTo>
                    <a:pt x="893" y="525"/>
                  </a:lnTo>
                  <a:lnTo>
                    <a:pt x="727" y="638"/>
                  </a:lnTo>
                  <a:lnTo>
                    <a:pt x="360" y="428"/>
                  </a:lnTo>
                  <a:lnTo>
                    <a:pt x="166" y="682"/>
                  </a:lnTo>
                  <a:lnTo>
                    <a:pt x="481" y="962"/>
                  </a:lnTo>
                  <a:lnTo>
                    <a:pt x="420" y="1188"/>
                  </a:lnTo>
                  <a:lnTo>
                    <a:pt x="1" y="1215"/>
                  </a:lnTo>
                  <a:lnTo>
                    <a:pt x="1" y="1530"/>
                  </a:lnTo>
                  <a:lnTo>
                    <a:pt x="420" y="1574"/>
                  </a:lnTo>
                  <a:lnTo>
                    <a:pt x="490" y="1801"/>
                  </a:lnTo>
                  <a:lnTo>
                    <a:pt x="166" y="2063"/>
                  </a:lnTo>
                  <a:lnTo>
                    <a:pt x="360" y="2317"/>
                  </a:lnTo>
                  <a:lnTo>
                    <a:pt x="727" y="2107"/>
                  </a:lnTo>
                  <a:lnTo>
                    <a:pt x="909" y="2238"/>
                  </a:lnTo>
                  <a:lnTo>
                    <a:pt x="804" y="2649"/>
                  </a:lnTo>
                  <a:lnTo>
                    <a:pt x="1111" y="2745"/>
                  </a:lnTo>
                  <a:lnTo>
                    <a:pt x="1285" y="2351"/>
                  </a:lnTo>
                  <a:cubicBezTo>
                    <a:pt x="1338" y="2361"/>
                    <a:pt x="1329" y="2361"/>
                    <a:pt x="1382" y="2361"/>
                  </a:cubicBezTo>
                  <a:cubicBezTo>
                    <a:pt x="1434" y="2361"/>
                    <a:pt x="1453" y="2361"/>
                    <a:pt x="1505" y="2351"/>
                  </a:cubicBezTo>
                  <a:lnTo>
                    <a:pt x="1671" y="2745"/>
                  </a:lnTo>
                  <a:lnTo>
                    <a:pt x="1967" y="2649"/>
                  </a:lnTo>
                  <a:lnTo>
                    <a:pt x="1873" y="2229"/>
                  </a:lnTo>
                  <a:lnTo>
                    <a:pt x="2055" y="2088"/>
                  </a:lnTo>
                  <a:lnTo>
                    <a:pt x="2423" y="2317"/>
                  </a:lnTo>
                  <a:lnTo>
                    <a:pt x="2607" y="2063"/>
                  </a:lnTo>
                  <a:lnTo>
                    <a:pt x="2292" y="1774"/>
                  </a:lnTo>
                  <a:lnTo>
                    <a:pt x="2353" y="1574"/>
                  </a:lnTo>
                  <a:lnTo>
                    <a:pt x="2781" y="1530"/>
                  </a:lnTo>
                  <a:lnTo>
                    <a:pt x="2781" y="1215"/>
                  </a:lnTo>
                  <a:lnTo>
                    <a:pt x="2345" y="1180"/>
                  </a:lnTo>
                  <a:lnTo>
                    <a:pt x="2282" y="970"/>
                  </a:lnTo>
                  <a:lnTo>
                    <a:pt x="2607" y="682"/>
                  </a:lnTo>
                  <a:lnTo>
                    <a:pt x="2423" y="428"/>
                  </a:lnTo>
                  <a:lnTo>
                    <a:pt x="2047" y="655"/>
                  </a:lnTo>
                  <a:lnTo>
                    <a:pt x="1873" y="525"/>
                  </a:lnTo>
                  <a:lnTo>
                    <a:pt x="1967" y="95"/>
                  </a:lnTo>
                  <a:lnTo>
                    <a:pt x="1671" y="0"/>
                  </a:lnTo>
                  <a:lnTo>
                    <a:pt x="1487" y="401"/>
                  </a:lnTo>
                  <a:lnTo>
                    <a:pt x="1277" y="401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8" name="Google Shape;888;p37"/>
            <p:cNvGrpSpPr/>
            <p:nvPr/>
          </p:nvGrpSpPr>
          <p:grpSpPr>
            <a:xfrm>
              <a:off x="7947069" y="1014845"/>
              <a:ext cx="385817" cy="837006"/>
              <a:chOff x="4196857" y="2827220"/>
              <a:chExt cx="385817" cy="837006"/>
            </a:xfrm>
          </p:grpSpPr>
          <p:sp>
            <p:nvSpPr>
              <p:cNvPr id="889" name="Google Shape;889;p37"/>
              <p:cNvSpPr/>
              <p:nvPr/>
            </p:nvSpPr>
            <p:spPr>
              <a:xfrm>
                <a:off x="4196857" y="2827220"/>
                <a:ext cx="385817" cy="837006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4046" extrusionOk="0">
                    <a:moveTo>
                      <a:pt x="1086" y="194"/>
                    </a:moveTo>
                    <a:cubicBezTo>
                      <a:pt x="1095" y="194"/>
                      <a:pt x="1104" y="196"/>
                      <a:pt x="1113" y="200"/>
                    </a:cubicBezTo>
                    <a:lnTo>
                      <a:pt x="1541" y="289"/>
                    </a:lnTo>
                    <a:cubicBezTo>
                      <a:pt x="1575" y="297"/>
                      <a:pt x="1610" y="322"/>
                      <a:pt x="1627" y="358"/>
                    </a:cubicBezTo>
                    <a:cubicBezTo>
                      <a:pt x="1654" y="383"/>
                      <a:pt x="1663" y="427"/>
                      <a:pt x="1654" y="463"/>
                    </a:cubicBezTo>
                    <a:lnTo>
                      <a:pt x="945" y="3732"/>
                    </a:lnTo>
                    <a:cubicBezTo>
                      <a:pt x="931" y="3801"/>
                      <a:pt x="871" y="3850"/>
                      <a:pt x="804" y="3850"/>
                    </a:cubicBezTo>
                    <a:cubicBezTo>
                      <a:pt x="793" y="3850"/>
                      <a:pt x="782" y="3848"/>
                      <a:pt x="771" y="3846"/>
                    </a:cubicBezTo>
                    <a:lnTo>
                      <a:pt x="351" y="3760"/>
                    </a:lnTo>
                    <a:cubicBezTo>
                      <a:pt x="274" y="3741"/>
                      <a:pt x="221" y="3663"/>
                      <a:pt x="238" y="3583"/>
                    </a:cubicBezTo>
                    <a:lnTo>
                      <a:pt x="937" y="314"/>
                    </a:lnTo>
                    <a:cubicBezTo>
                      <a:pt x="945" y="270"/>
                      <a:pt x="972" y="245"/>
                      <a:pt x="1008" y="217"/>
                    </a:cubicBezTo>
                    <a:cubicBezTo>
                      <a:pt x="1025" y="209"/>
                      <a:pt x="1042" y="200"/>
                      <a:pt x="1061" y="200"/>
                    </a:cubicBezTo>
                    <a:cubicBezTo>
                      <a:pt x="1069" y="196"/>
                      <a:pt x="1077" y="194"/>
                      <a:pt x="1086" y="194"/>
                    </a:cubicBezTo>
                    <a:close/>
                    <a:moveTo>
                      <a:pt x="1087" y="1"/>
                    </a:moveTo>
                    <a:cubicBezTo>
                      <a:pt x="1021" y="1"/>
                      <a:pt x="952" y="19"/>
                      <a:pt x="893" y="51"/>
                    </a:cubicBezTo>
                    <a:cubicBezTo>
                      <a:pt x="823" y="104"/>
                      <a:pt x="771" y="184"/>
                      <a:pt x="746" y="270"/>
                    </a:cubicBezTo>
                    <a:lnTo>
                      <a:pt x="45" y="3541"/>
                    </a:lnTo>
                    <a:cubicBezTo>
                      <a:pt x="1" y="3724"/>
                      <a:pt x="125" y="3909"/>
                      <a:pt x="307" y="3951"/>
                    </a:cubicBezTo>
                    <a:lnTo>
                      <a:pt x="735" y="4039"/>
                    </a:lnTo>
                    <a:cubicBezTo>
                      <a:pt x="757" y="4043"/>
                      <a:pt x="779" y="4045"/>
                      <a:pt x="801" y="4045"/>
                    </a:cubicBezTo>
                    <a:cubicBezTo>
                      <a:pt x="823" y="4045"/>
                      <a:pt x="845" y="4043"/>
                      <a:pt x="867" y="4039"/>
                    </a:cubicBezTo>
                    <a:cubicBezTo>
                      <a:pt x="998" y="4022"/>
                      <a:pt x="1113" y="3917"/>
                      <a:pt x="1138" y="3776"/>
                    </a:cubicBezTo>
                    <a:lnTo>
                      <a:pt x="1848" y="507"/>
                    </a:lnTo>
                    <a:cubicBezTo>
                      <a:pt x="1864" y="419"/>
                      <a:pt x="1848" y="322"/>
                      <a:pt x="1795" y="245"/>
                    </a:cubicBezTo>
                    <a:cubicBezTo>
                      <a:pt x="1751" y="173"/>
                      <a:pt x="1671" y="121"/>
                      <a:pt x="1575" y="96"/>
                    </a:cubicBezTo>
                    <a:lnTo>
                      <a:pt x="1155" y="7"/>
                    </a:lnTo>
                    <a:cubicBezTo>
                      <a:pt x="1133" y="3"/>
                      <a:pt x="1110" y="1"/>
                      <a:pt x="10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37"/>
              <p:cNvSpPr/>
              <p:nvPr/>
            </p:nvSpPr>
            <p:spPr>
              <a:xfrm>
                <a:off x="4350977" y="3489007"/>
                <a:ext cx="83163" cy="54407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63" extrusionOk="0">
                    <a:moveTo>
                      <a:pt x="34" y="0"/>
                    </a:moveTo>
                    <a:lnTo>
                      <a:pt x="1" y="193"/>
                    </a:lnTo>
                    <a:lnTo>
                      <a:pt x="357" y="263"/>
                    </a:lnTo>
                    <a:lnTo>
                      <a:pt x="402" y="7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37"/>
              <p:cNvSpPr/>
              <p:nvPr/>
            </p:nvSpPr>
            <p:spPr>
              <a:xfrm>
                <a:off x="4372699" y="3383915"/>
                <a:ext cx="83163" cy="56683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74" extrusionOk="0">
                    <a:moveTo>
                      <a:pt x="43" y="1"/>
                    </a:moveTo>
                    <a:lnTo>
                      <a:pt x="1" y="194"/>
                    </a:lnTo>
                    <a:lnTo>
                      <a:pt x="368" y="273"/>
                    </a:lnTo>
                    <a:lnTo>
                      <a:pt x="401" y="80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7"/>
              <p:cNvSpPr/>
              <p:nvPr/>
            </p:nvSpPr>
            <p:spPr>
              <a:xfrm>
                <a:off x="4394421" y="3281099"/>
                <a:ext cx="84818" cy="56062"/>
              </a:xfrm>
              <a:custGeom>
                <a:avLst/>
                <a:gdLst/>
                <a:ahLst/>
                <a:cxnLst/>
                <a:rect l="l" t="t" r="r" b="b"/>
                <a:pathLst>
                  <a:path w="410" h="271" extrusionOk="0">
                    <a:moveTo>
                      <a:pt x="43" y="0"/>
                    </a:moveTo>
                    <a:lnTo>
                      <a:pt x="1" y="193"/>
                    </a:lnTo>
                    <a:lnTo>
                      <a:pt x="368" y="271"/>
                    </a:lnTo>
                    <a:lnTo>
                      <a:pt x="410" y="78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37"/>
              <p:cNvSpPr/>
              <p:nvPr/>
            </p:nvSpPr>
            <p:spPr>
              <a:xfrm>
                <a:off x="4416142" y="3177663"/>
                <a:ext cx="84818" cy="56683"/>
              </a:xfrm>
              <a:custGeom>
                <a:avLst/>
                <a:gdLst/>
                <a:ahLst/>
                <a:cxnLst/>
                <a:rect l="l" t="t" r="r" b="b"/>
                <a:pathLst>
                  <a:path w="410" h="274" extrusionOk="0">
                    <a:moveTo>
                      <a:pt x="42" y="1"/>
                    </a:moveTo>
                    <a:lnTo>
                      <a:pt x="1" y="194"/>
                    </a:lnTo>
                    <a:lnTo>
                      <a:pt x="368" y="273"/>
                    </a:lnTo>
                    <a:lnTo>
                      <a:pt x="410" y="80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37"/>
              <p:cNvSpPr/>
              <p:nvPr/>
            </p:nvSpPr>
            <p:spPr>
              <a:xfrm>
                <a:off x="4439519" y="3074847"/>
                <a:ext cx="83163" cy="56062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71" extrusionOk="0">
                    <a:moveTo>
                      <a:pt x="45" y="0"/>
                    </a:moveTo>
                    <a:lnTo>
                      <a:pt x="1" y="193"/>
                    </a:lnTo>
                    <a:lnTo>
                      <a:pt x="368" y="271"/>
                    </a:lnTo>
                    <a:lnTo>
                      <a:pt x="402" y="7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7"/>
              <p:cNvSpPr/>
              <p:nvPr/>
            </p:nvSpPr>
            <p:spPr>
              <a:xfrm>
                <a:off x="4461241" y="2971411"/>
                <a:ext cx="85438" cy="56683"/>
              </a:xfrm>
              <a:custGeom>
                <a:avLst/>
                <a:gdLst/>
                <a:ahLst/>
                <a:cxnLst/>
                <a:rect l="l" t="t" r="r" b="b"/>
                <a:pathLst>
                  <a:path w="413" h="274" extrusionOk="0">
                    <a:moveTo>
                      <a:pt x="45" y="1"/>
                    </a:moveTo>
                    <a:lnTo>
                      <a:pt x="1" y="194"/>
                    </a:lnTo>
                    <a:lnTo>
                      <a:pt x="368" y="274"/>
                    </a:lnTo>
                    <a:lnTo>
                      <a:pt x="412" y="81"/>
                    </a:lnTo>
                    <a:lnTo>
                      <a:pt x="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6" name="Google Shape;896;p37"/>
            <p:cNvSpPr/>
            <p:nvPr/>
          </p:nvSpPr>
          <p:spPr>
            <a:xfrm rot="842705">
              <a:off x="7205862" y="2554294"/>
              <a:ext cx="422027" cy="877416"/>
            </a:xfrm>
            <a:custGeom>
              <a:avLst/>
              <a:gdLst/>
              <a:ahLst/>
              <a:cxnLst/>
              <a:rect l="l" t="t" r="r" b="b"/>
              <a:pathLst>
                <a:path w="2756" h="5730" extrusionOk="0">
                  <a:moveTo>
                    <a:pt x="2756" y="0"/>
                  </a:moveTo>
                  <a:lnTo>
                    <a:pt x="691" y="1820"/>
                  </a:lnTo>
                  <a:lnTo>
                    <a:pt x="1558" y="1908"/>
                  </a:lnTo>
                  <a:lnTo>
                    <a:pt x="298" y="3543"/>
                  </a:lnTo>
                  <a:lnTo>
                    <a:pt x="1392" y="3648"/>
                  </a:lnTo>
                  <a:lnTo>
                    <a:pt x="0" y="5729"/>
                  </a:lnTo>
                  <a:lnTo>
                    <a:pt x="2301" y="3228"/>
                  </a:lnTo>
                  <a:lnTo>
                    <a:pt x="1434" y="3175"/>
                  </a:lnTo>
                  <a:lnTo>
                    <a:pt x="2571" y="1522"/>
                  </a:lnTo>
                  <a:lnTo>
                    <a:pt x="1610" y="1392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7" name="Google Shape;897;p37"/>
            <p:cNvGrpSpPr/>
            <p:nvPr/>
          </p:nvGrpSpPr>
          <p:grpSpPr>
            <a:xfrm>
              <a:off x="6367126" y="751835"/>
              <a:ext cx="1350897" cy="1100011"/>
              <a:chOff x="4917188" y="1046871"/>
              <a:chExt cx="1155798" cy="941065"/>
            </a:xfrm>
          </p:grpSpPr>
          <p:sp>
            <p:nvSpPr>
              <p:cNvPr id="898" name="Google Shape;898;p37"/>
              <p:cNvSpPr/>
              <p:nvPr/>
            </p:nvSpPr>
            <p:spPr>
              <a:xfrm>
                <a:off x="5154265" y="1111830"/>
                <a:ext cx="195495" cy="432777"/>
              </a:xfrm>
              <a:custGeom>
                <a:avLst/>
                <a:gdLst/>
                <a:ahLst/>
                <a:cxnLst/>
                <a:rect l="l" t="t" r="r" b="b"/>
                <a:pathLst>
                  <a:path w="945" h="2092" extrusionOk="0">
                    <a:moveTo>
                      <a:pt x="718" y="1"/>
                    </a:moveTo>
                    <a:cubicBezTo>
                      <a:pt x="635" y="1"/>
                      <a:pt x="561" y="57"/>
                      <a:pt x="533" y="142"/>
                    </a:cubicBezTo>
                    <a:cubicBezTo>
                      <a:pt x="506" y="247"/>
                      <a:pt x="558" y="352"/>
                      <a:pt x="663" y="385"/>
                    </a:cubicBezTo>
                    <a:cubicBezTo>
                      <a:pt x="682" y="396"/>
                      <a:pt x="707" y="396"/>
                      <a:pt x="724" y="396"/>
                    </a:cubicBezTo>
                    <a:cubicBezTo>
                      <a:pt x="804" y="396"/>
                      <a:pt x="882" y="343"/>
                      <a:pt x="909" y="255"/>
                    </a:cubicBezTo>
                    <a:cubicBezTo>
                      <a:pt x="945" y="150"/>
                      <a:pt x="882" y="37"/>
                      <a:pt x="777" y="10"/>
                    </a:cubicBezTo>
                    <a:cubicBezTo>
                      <a:pt x="757" y="4"/>
                      <a:pt x="737" y="1"/>
                      <a:pt x="718" y="1"/>
                    </a:cubicBezTo>
                    <a:close/>
                    <a:moveTo>
                      <a:pt x="561" y="564"/>
                    </a:moveTo>
                    <a:cubicBezTo>
                      <a:pt x="472" y="564"/>
                      <a:pt x="389" y="622"/>
                      <a:pt x="367" y="711"/>
                    </a:cubicBezTo>
                    <a:cubicBezTo>
                      <a:pt x="332" y="816"/>
                      <a:pt x="393" y="921"/>
                      <a:pt x="498" y="954"/>
                    </a:cubicBezTo>
                    <a:cubicBezTo>
                      <a:pt x="514" y="954"/>
                      <a:pt x="533" y="963"/>
                      <a:pt x="550" y="963"/>
                    </a:cubicBezTo>
                    <a:cubicBezTo>
                      <a:pt x="638" y="963"/>
                      <a:pt x="716" y="902"/>
                      <a:pt x="743" y="824"/>
                    </a:cubicBezTo>
                    <a:cubicBezTo>
                      <a:pt x="777" y="719"/>
                      <a:pt x="716" y="606"/>
                      <a:pt x="611" y="570"/>
                    </a:cubicBezTo>
                    <a:cubicBezTo>
                      <a:pt x="594" y="566"/>
                      <a:pt x="578" y="564"/>
                      <a:pt x="561" y="564"/>
                    </a:cubicBezTo>
                    <a:close/>
                    <a:moveTo>
                      <a:pt x="389" y="1132"/>
                    </a:moveTo>
                    <a:cubicBezTo>
                      <a:pt x="303" y="1132"/>
                      <a:pt x="222" y="1183"/>
                      <a:pt x="200" y="1269"/>
                    </a:cubicBezTo>
                    <a:cubicBezTo>
                      <a:pt x="166" y="1374"/>
                      <a:pt x="227" y="1487"/>
                      <a:pt x="332" y="1515"/>
                    </a:cubicBezTo>
                    <a:cubicBezTo>
                      <a:pt x="349" y="1523"/>
                      <a:pt x="367" y="1523"/>
                      <a:pt x="384" y="1523"/>
                    </a:cubicBezTo>
                    <a:cubicBezTo>
                      <a:pt x="472" y="1523"/>
                      <a:pt x="550" y="1470"/>
                      <a:pt x="577" y="1382"/>
                    </a:cubicBezTo>
                    <a:cubicBezTo>
                      <a:pt x="603" y="1277"/>
                      <a:pt x="550" y="1172"/>
                      <a:pt x="445" y="1139"/>
                    </a:cubicBezTo>
                    <a:cubicBezTo>
                      <a:pt x="427" y="1134"/>
                      <a:pt x="408" y="1132"/>
                      <a:pt x="389" y="1132"/>
                    </a:cubicBezTo>
                    <a:close/>
                    <a:moveTo>
                      <a:pt x="210" y="1697"/>
                    </a:moveTo>
                    <a:cubicBezTo>
                      <a:pt x="128" y="1697"/>
                      <a:pt x="54" y="1753"/>
                      <a:pt x="25" y="1838"/>
                    </a:cubicBezTo>
                    <a:cubicBezTo>
                      <a:pt x="0" y="1943"/>
                      <a:pt x="61" y="2048"/>
                      <a:pt x="158" y="2083"/>
                    </a:cubicBezTo>
                    <a:cubicBezTo>
                      <a:pt x="183" y="2092"/>
                      <a:pt x="200" y="2092"/>
                      <a:pt x="218" y="2092"/>
                    </a:cubicBezTo>
                    <a:cubicBezTo>
                      <a:pt x="304" y="2092"/>
                      <a:pt x="384" y="2039"/>
                      <a:pt x="401" y="1951"/>
                    </a:cubicBezTo>
                    <a:cubicBezTo>
                      <a:pt x="437" y="1846"/>
                      <a:pt x="376" y="1733"/>
                      <a:pt x="271" y="1708"/>
                    </a:cubicBezTo>
                    <a:cubicBezTo>
                      <a:pt x="250" y="1701"/>
                      <a:pt x="230" y="1697"/>
                      <a:pt x="210" y="16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37"/>
              <p:cNvSpPr/>
              <p:nvPr/>
            </p:nvSpPr>
            <p:spPr>
              <a:xfrm>
                <a:off x="4917188" y="1046871"/>
                <a:ext cx="83163" cy="448706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169" extrusionOk="0">
                    <a:moveTo>
                      <a:pt x="191" y="1"/>
                    </a:moveTo>
                    <a:cubicBezTo>
                      <a:pt x="86" y="1"/>
                      <a:pt x="0" y="89"/>
                      <a:pt x="0" y="202"/>
                    </a:cubicBezTo>
                    <a:cubicBezTo>
                      <a:pt x="0" y="307"/>
                      <a:pt x="86" y="395"/>
                      <a:pt x="191" y="395"/>
                    </a:cubicBezTo>
                    <a:cubicBezTo>
                      <a:pt x="307" y="395"/>
                      <a:pt x="393" y="307"/>
                      <a:pt x="393" y="202"/>
                    </a:cubicBezTo>
                    <a:cubicBezTo>
                      <a:pt x="393" y="89"/>
                      <a:pt x="307" y="1"/>
                      <a:pt x="191" y="1"/>
                    </a:cubicBezTo>
                    <a:close/>
                    <a:moveTo>
                      <a:pt x="191" y="595"/>
                    </a:moveTo>
                    <a:cubicBezTo>
                      <a:pt x="86" y="595"/>
                      <a:pt x="0" y="683"/>
                      <a:pt x="0" y="788"/>
                    </a:cubicBezTo>
                    <a:cubicBezTo>
                      <a:pt x="0" y="901"/>
                      <a:pt x="86" y="989"/>
                      <a:pt x="202" y="989"/>
                    </a:cubicBezTo>
                    <a:cubicBezTo>
                      <a:pt x="307" y="989"/>
                      <a:pt x="393" y="901"/>
                      <a:pt x="393" y="788"/>
                    </a:cubicBezTo>
                    <a:cubicBezTo>
                      <a:pt x="393" y="683"/>
                      <a:pt x="307" y="595"/>
                      <a:pt x="191" y="595"/>
                    </a:cubicBezTo>
                    <a:close/>
                    <a:moveTo>
                      <a:pt x="202" y="1182"/>
                    </a:moveTo>
                    <a:cubicBezTo>
                      <a:pt x="86" y="1182"/>
                      <a:pt x="0" y="1268"/>
                      <a:pt x="0" y="1381"/>
                    </a:cubicBezTo>
                    <a:cubicBezTo>
                      <a:pt x="0" y="1486"/>
                      <a:pt x="97" y="1575"/>
                      <a:pt x="202" y="1575"/>
                    </a:cubicBezTo>
                    <a:cubicBezTo>
                      <a:pt x="307" y="1575"/>
                      <a:pt x="393" y="1486"/>
                      <a:pt x="393" y="1381"/>
                    </a:cubicBezTo>
                    <a:cubicBezTo>
                      <a:pt x="393" y="1268"/>
                      <a:pt x="307" y="1182"/>
                      <a:pt x="202" y="1182"/>
                    </a:cubicBezTo>
                    <a:close/>
                    <a:moveTo>
                      <a:pt x="202" y="1776"/>
                    </a:moveTo>
                    <a:cubicBezTo>
                      <a:pt x="97" y="1776"/>
                      <a:pt x="9" y="1864"/>
                      <a:pt x="9" y="1969"/>
                    </a:cubicBezTo>
                    <a:cubicBezTo>
                      <a:pt x="9" y="2082"/>
                      <a:pt x="97" y="2168"/>
                      <a:pt x="202" y="2168"/>
                    </a:cubicBezTo>
                    <a:cubicBezTo>
                      <a:pt x="315" y="2168"/>
                      <a:pt x="401" y="2074"/>
                      <a:pt x="401" y="1969"/>
                    </a:cubicBezTo>
                    <a:cubicBezTo>
                      <a:pt x="401" y="1864"/>
                      <a:pt x="307" y="1776"/>
                      <a:pt x="202" y="17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37"/>
              <p:cNvSpPr/>
              <p:nvPr/>
            </p:nvSpPr>
            <p:spPr>
              <a:xfrm>
                <a:off x="5508431" y="1468479"/>
                <a:ext cx="385817" cy="300586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453" extrusionOk="0">
                    <a:moveTo>
                      <a:pt x="1643" y="1"/>
                    </a:moveTo>
                    <a:cubicBezTo>
                      <a:pt x="1602" y="1"/>
                      <a:pt x="1559" y="15"/>
                      <a:pt x="1522" y="44"/>
                    </a:cubicBezTo>
                    <a:cubicBezTo>
                      <a:pt x="1436" y="105"/>
                      <a:pt x="1417" y="227"/>
                      <a:pt x="1478" y="315"/>
                    </a:cubicBezTo>
                    <a:cubicBezTo>
                      <a:pt x="1522" y="368"/>
                      <a:pt x="1583" y="393"/>
                      <a:pt x="1636" y="393"/>
                    </a:cubicBezTo>
                    <a:cubicBezTo>
                      <a:pt x="1680" y="393"/>
                      <a:pt x="1724" y="384"/>
                      <a:pt x="1759" y="359"/>
                    </a:cubicBezTo>
                    <a:cubicBezTo>
                      <a:pt x="1845" y="288"/>
                      <a:pt x="1864" y="166"/>
                      <a:pt x="1793" y="78"/>
                    </a:cubicBezTo>
                    <a:cubicBezTo>
                      <a:pt x="1757" y="28"/>
                      <a:pt x="1701" y="1"/>
                      <a:pt x="1643" y="1"/>
                    </a:cubicBezTo>
                    <a:close/>
                    <a:moveTo>
                      <a:pt x="1164" y="357"/>
                    </a:moveTo>
                    <a:cubicBezTo>
                      <a:pt x="1125" y="357"/>
                      <a:pt x="1085" y="369"/>
                      <a:pt x="1050" y="393"/>
                    </a:cubicBezTo>
                    <a:cubicBezTo>
                      <a:pt x="964" y="456"/>
                      <a:pt x="945" y="577"/>
                      <a:pt x="1006" y="666"/>
                    </a:cubicBezTo>
                    <a:cubicBezTo>
                      <a:pt x="1050" y="718"/>
                      <a:pt x="1102" y="752"/>
                      <a:pt x="1163" y="752"/>
                    </a:cubicBezTo>
                    <a:cubicBezTo>
                      <a:pt x="1207" y="752"/>
                      <a:pt x="1251" y="735"/>
                      <a:pt x="1287" y="708"/>
                    </a:cubicBezTo>
                    <a:cubicBezTo>
                      <a:pt x="1373" y="647"/>
                      <a:pt x="1392" y="525"/>
                      <a:pt x="1321" y="437"/>
                    </a:cubicBezTo>
                    <a:cubicBezTo>
                      <a:pt x="1284" y="385"/>
                      <a:pt x="1225" y="357"/>
                      <a:pt x="1164" y="357"/>
                    </a:cubicBezTo>
                    <a:close/>
                    <a:moveTo>
                      <a:pt x="693" y="707"/>
                    </a:moveTo>
                    <a:cubicBezTo>
                      <a:pt x="653" y="707"/>
                      <a:pt x="613" y="719"/>
                      <a:pt x="578" y="743"/>
                    </a:cubicBezTo>
                    <a:cubicBezTo>
                      <a:pt x="492" y="813"/>
                      <a:pt x="473" y="936"/>
                      <a:pt x="534" y="1022"/>
                    </a:cubicBezTo>
                    <a:cubicBezTo>
                      <a:pt x="569" y="1075"/>
                      <a:pt x="630" y="1102"/>
                      <a:pt x="691" y="1102"/>
                    </a:cubicBezTo>
                    <a:cubicBezTo>
                      <a:pt x="735" y="1102"/>
                      <a:pt x="779" y="1085"/>
                      <a:pt x="815" y="1058"/>
                    </a:cubicBezTo>
                    <a:cubicBezTo>
                      <a:pt x="893" y="997"/>
                      <a:pt x="920" y="875"/>
                      <a:pt x="849" y="787"/>
                    </a:cubicBezTo>
                    <a:cubicBezTo>
                      <a:pt x="812" y="734"/>
                      <a:pt x="753" y="707"/>
                      <a:pt x="693" y="707"/>
                    </a:cubicBezTo>
                    <a:close/>
                    <a:moveTo>
                      <a:pt x="227" y="1059"/>
                    </a:moveTo>
                    <a:cubicBezTo>
                      <a:pt x="185" y="1059"/>
                      <a:pt x="142" y="1073"/>
                      <a:pt x="106" y="1102"/>
                    </a:cubicBezTo>
                    <a:cubicBezTo>
                      <a:pt x="20" y="1163"/>
                      <a:pt x="1" y="1285"/>
                      <a:pt x="62" y="1373"/>
                    </a:cubicBezTo>
                    <a:cubicBezTo>
                      <a:pt x="97" y="1425"/>
                      <a:pt x="158" y="1453"/>
                      <a:pt x="219" y="1453"/>
                    </a:cubicBezTo>
                    <a:cubicBezTo>
                      <a:pt x="263" y="1453"/>
                      <a:pt x="299" y="1442"/>
                      <a:pt x="334" y="1417"/>
                    </a:cubicBezTo>
                    <a:cubicBezTo>
                      <a:pt x="420" y="1348"/>
                      <a:pt x="439" y="1224"/>
                      <a:pt x="376" y="1138"/>
                    </a:cubicBezTo>
                    <a:cubicBezTo>
                      <a:pt x="341" y="1086"/>
                      <a:pt x="285" y="1059"/>
                      <a:pt x="227" y="10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7"/>
              <p:cNvSpPr/>
              <p:nvPr/>
            </p:nvSpPr>
            <p:spPr>
              <a:xfrm>
                <a:off x="5626142" y="1830713"/>
                <a:ext cx="446845" cy="157223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760" extrusionOk="0">
                    <a:moveTo>
                      <a:pt x="1944" y="1"/>
                    </a:moveTo>
                    <a:cubicBezTo>
                      <a:pt x="1929" y="1"/>
                      <a:pt x="1913" y="2"/>
                      <a:pt x="1898" y="6"/>
                    </a:cubicBezTo>
                    <a:cubicBezTo>
                      <a:pt x="1793" y="25"/>
                      <a:pt x="1732" y="130"/>
                      <a:pt x="1749" y="235"/>
                    </a:cubicBezTo>
                    <a:cubicBezTo>
                      <a:pt x="1767" y="331"/>
                      <a:pt x="1854" y="392"/>
                      <a:pt x="1942" y="392"/>
                    </a:cubicBezTo>
                    <a:lnTo>
                      <a:pt x="1986" y="392"/>
                    </a:lnTo>
                    <a:cubicBezTo>
                      <a:pt x="2091" y="365"/>
                      <a:pt x="2160" y="260"/>
                      <a:pt x="2135" y="155"/>
                    </a:cubicBezTo>
                    <a:cubicBezTo>
                      <a:pt x="2118" y="65"/>
                      <a:pt x="2038" y="1"/>
                      <a:pt x="1944" y="1"/>
                    </a:cubicBezTo>
                    <a:close/>
                    <a:moveTo>
                      <a:pt x="1369" y="124"/>
                    </a:moveTo>
                    <a:cubicBezTo>
                      <a:pt x="1353" y="124"/>
                      <a:pt x="1337" y="126"/>
                      <a:pt x="1320" y="130"/>
                    </a:cubicBezTo>
                    <a:cubicBezTo>
                      <a:pt x="1216" y="147"/>
                      <a:pt x="1155" y="251"/>
                      <a:pt x="1171" y="356"/>
                    </a:cubicBezTo>
                    <a:cubicBezTo>
                      <a:pt x="1190" y="453"/>
                      <a:pt x="1276" y="514"/>
                      <a:pt x="1365" y="514"/>
                    </a:cubicBezTo>
                    <a:lnTo>
                      <a:pt x="1409" y="514"/>
                    </a:lnTo>
                    <a:cubicBezTo>
                      <a:pt x="1514" y="489"/>
                      <a:pt x="1583" y="384"/>
                      <a:pt x="1558" y="279"/>
                    </a:cubicBezTo>
                    <a:cubicBezTo>
                      <a:pt x="1541" y="189"/>
                      <a:pt x="1462" y="124"/>
                      <a:pt x="1369" y="124"/>
                    </a:cubicBezTo>
                    <a:close/>
                    <a:moveTo>
                      <a:pt x="790" y="246"/>
                    </a:moveTo>
                    <a:cubicBezTo>
                      <a:pt x="775" y="246"/>
                      <a:pt x="759" y="248"/>
                      <a:pt x="743" y="251"/>
                    </a:cubicBezTo>
                    <a:cubicBezTo>
                      <a:pt x="638" y="268"/>
                      <a:pt x="578" y="373"/>
                      <a:pt x="594" y="478"/>
                    </a:cubicBezTo>
                    <a:cubicBezTo>
                      <a:pt x="613" y="575"/>
                      <a:pt x="699" y="636"/>
                      <a:pt x="787" y="636"/>
                    </a:cubicBezTo>
                    <a:lnTo>
                      <a:pt x="831" y="636"/>
                    </a:lnTo>
                    <a:cubicBezTo>
                      <a:pt x="936" y="610"/>
                      <a:pt x="1006" y="505"/>
                      <a:pt x="980" y="400"/>
                    </a:cubicBezTo>
                    <a:cubicBezTo>
                      <a:pt x="964" y="310"/>
                      <a:pt x="884" y="246"/>
                      <a:pt x="790" y="246"/>
                    </a:cubicBezTo>
                    <a:close/>
                    <a:moveTo>
                      <a:pt x="213" y="368"/>
                    </a:moveTo>
                    <a:cubicBezTo>
                      <a:pt x="198" y="368"/>
                      <a:pt x="182" y="370"/>
                      <a:pt x="166" y="373"/>
                    </a:cubicBezTo>
                    <a:cubicBezTo>
                      <a:pt x="61" y="392"/>
                      <a:pt x="0" y="497"/>
                      <a:pt x="17" y="602"/>
                    </a:cubicBezTo>
                    <a:cubicBezTo>
                      <a:pt x="36" y="698"/>
                      <a:pt x="122" y="759"/>
                      <a:pt x="210" y="759"/>
                    </a:cubicBezTo>
                    <a:lnTo>
                      <a:pt x="254" y="759"/>
                    </a:lnTo>
                    <a:cubicBezTo>
                      <a:pt x="359" y="732"/>
                      <a:pt x="429" y="627"/>
                      <a:pt x="403" y="522"/>
                    </a:cubicBezTo>
                    <a:cubicBezTo>
                      <a:pt x="387" y="432"/>
                      <a:pt x="307" y="368"/>
                      <a:pt x="213" y="3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37"/>
              <p:cNvSpPr/>
              <p:nvPr/>
            </p:nvSpPr>
            <p:spPr>
              <a:xfrm>
                <a:off x="5347484" y="1226437"/>
                <a:ext cx="287967" cy="390782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889" extrusionOk="0">
                    <a:moveTo>
                      <a:pt x="1168" y="0"/>
                    </a:moveTo>
                    <a:cubicBezTo>
                      <a:pt x="1103" y="0"/>
                      <a:pt x="1041" y="33"/>
                      <a:pt x="1007" y="94"/>
                    </a:cubicBezTo>
                    <a:cubicBezTo>
                      <a:pt x="944" y="182"/>
                      <a:pt x="972" y="304"/>
                      <a:pt x="1068" y="367"/>
                    </a:cubicBezTo>
                    <a:cubicBezTo>
                      <a:pt x="1093" y="383"/>
                      <a:pt x="1138" y="392"/>
                      <a:pt x="1173" y="392"/>
                    </a:cubicBezTo>
                    <a:cubicBezTo>
                      <a:pt x="1234" y="392"/>
                      <a:pt x="1295" y="356"/>
                      <a:pt x="1339" y="304"/>
                    </a:cubicBezTo>
                    <a:cubicBezTo>
                      <a:pt x="1391" y="209"/>
                      <a:pt x="1364" y="85"/>
                      <a:pt x="1278" y="33"/>
                    </a:cubicBezTo>
                    <a:cubicBezTo>
                      <a:pt x="1243" y="11"/>
                      <a:pt x="1205" y="0"/>
                      <a:pt x="1168" y="0"/>
                    </a:cubicBezTo>
                    <a:close/>
                    <a:moveTo>
                      <a:pt x="852" y="499"/>
                    </a:moveTo>
                    <a:cubicBezTo>
                      <a:pt x="787" y="499"/>
                      <a:pt x="726" y="532"/>
                      <a:pt x="693" y="593"/>
                    </a:cubicBezTo>
                    <a:cubicBezTo>
                      <a:pt x="630" y="681"/>
                      <a:pt x="657" y="803"/>
                      <a:pt x="753" y="864"/>
                    </a:cubicBezTo>
                    <a:cubicBezTo>
                      <a:pt x="779" y="881"/>
                      <a:pt x="823" y="891"/>
                      <a:pt x="858" y="891"/>
                    </a:cubicBezTo>
                    <a:cubicBezTo>
                      <a:pt x="919" y="891"/>
                      <a:pt x="989" y="856"/>
                      <a:pt x="1024" y="803"/>
                    </a:cubicBezTo>
                    <a:cubicBezTo>
                      <a:pt x="1077" y="707"/>
                      <a:pt x="1049" y="585"/>
                      <a:pt x="963" y="532"/>
                    </a:cubicBezTo>
                    <a:cubicBezTo>
                      <a:pt x="928" y="510"/>
                      <a:pt x="890" y="499"/>
                      <a:pt x="852" y="499"/>
                    </a:cubicBezTo>
                    <a:close/>
                    <a:moveTo>
                      <a:pt x="539" y="997"/>
                    </a:moveTo>
                    <a:cubicBezTo>
                      <a:pt x="473" y="997"/>
                      <a:pt x="411" y="1030"/>
                      <a:pt x="378" y="1091"/>
                    </a:cubicBezTo>
                    <a:cubicBezTo>
                      <a:pt x="315" y="1179"/>
                      <a:pt x="342" y="1300"/>
                      <a:pt x="439" y="1363"/>
                    </a:cubicBezTo>
                    <a:cubicBezTo>
                      <a:pt x="464" y="1380"/>
                      <a:pt x="508" y="1389"/>
                      <a:pt x="544" y="1389"/>
                    </a:cubicBezTo>
                    <a:cubicBezTo>
                      <a:pt x="604" y="1389"/>
                      <a:pt x="674" y="1363"/>
                      <a:pt x="709" y="1300"/>
                    </a:cubicBezTo>
                    <a:cubicBezTo>
                      <a:pt x="762" y="1206"/>
                      <a:pt x="735" y="1082"/>
                      <a:pt x="649" y="1030"/>
                    </a:cubicBezTo>
                    <a:cubicBezTo>
                      <a:pt x="614" y="1008"/>
                      <a:pt x="576" y="997"/>
                      <a:pt x="539" y="997"/>
                    </a:cubicBezTo>
                    <a:close/>
                    <a:moveTo>
                      <a:pt x="223" y="1496"/>
                    </a:moveTo>
                    <a:cubicBezTo>
                      <a:pt x="158" y="1496"/>
                      <a:pt x="96" y="1529"/>
                      <a:pt x="63" y="1590"/>
                    </a:cubicBezTo>
                    <a:cubicBezTo>
                      <a:pt x="0" y="1678"/>
                      <a:pt x="27" y="1800"/>
                      <a:pt x="124" y="1861"/>
                    </a:cubicBezTo>
                    <a:cubicBezTo>
                      <a:pt x="157" y="1878"/>
                      <a:pt x="193" y="1888"/>
                      <a:pt x="229" y="1888"/>
                    </a:cubicBezTo>
                    <a:cubicBezTo>
                      <a:pt x="290" y="1888"/>
                      <a:pt x="359" y="1861"/>
                      <a:pt x="395" y="1800"/>
                    </a:cubicBezTo>
                    <a:cubicBezTo>
                      <a:pt x="447" y="1703"/>
                      <a:pt x="420" y="1582"/>
                      <a:pt x="334" y="1529"/>
                    </a:cubicBezTo>
                    <a:cubicBezTo>
                      <a:pt x="299" y="1507"/>
                      <a:pt x="260" y="1496"/>
                      <a:pt x="223" y="14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3" name="Google Shape;903;p37"/>
            <p:cNvGrpSpPr/>
            <p:nvPr/>
          </p:nvGrpSpPr>
          <p:grpSpPr>
            <a:xfrm flipH="1">
              <a:off x="5102801" y="827764"/>
              <a:ext cx="1073802" cy="1024081"/>
              <a:chOff x="5154265" y="1111830"/>
              <a:chExt cx="918722" cy="876107"/>
            </a:xfrm>
          </p:grpSpPr>
          <p:sp>
            <p:nvSpPr>
              <p:cNvPr id="904" name="Google Shape;904;p37"/>
              <p:cNvSpPr/>
              <p:nvPr/>
            </p:nvSpPr>
            <p:spPr>
              <a:xfrm>
                <a:off x="5154265" y="1111830"/>
                <a:ext cx="195495" cy="432777"/>
              </a:xfrm>
              <a:custGeom>
                <a:avLst/>
                <a:gdLst/>
                <a:ahLst/>
                <a:cxnLst/>
                <a:rect l="l" t="t" r="r" b="b"/>
                <a:pathLst>
                  <a:path w="945" h="2092" extrusionOk="0">
                    <a:moveTo>
                      <a:pt x="718" y="1"/>
                    </a:moveTo>
                    <a:cubicBezTo>
                      <a:pt x="635" y="1"/>
                      <a:pt x="561" y="57"/>
                      <a:pt x="533" y="142"/>
                    </a:cubicBezTo>
                    <a:cubicBezTo>
                      <a:pt x="506" y="247"/>
                      <a:pt x="558" y="352"/>
                      <a:pt x="663" y="385"/>
                    </a:cubicBezTo>
                    <a:cubicBezTo>
                      <a:pt x="682" y="396"/>
                      <a:pt x="707" y="396"/>
                      <a:pt x="724" y="396"/>
                    </a:cubicBezTo>
                    <a:cubicBezTo>
                      <a:pt x="804" y="396"/>
                      <a:pt x="882" y="343"/>
                      <a:pt x="909" y="255"/>
                    </a:cubicBezTo>
                    <a:cubicBezTo>
                      <a:pt x="945" y="150"/>
                      <a:pt x="882" y="37"/>
                      <a:pt x="777" y="10"/>
                    </a:cubicBezTo>
                    <a:cubicBezTo>
                      <a:pt x="757" y="4"/>
                      <a:pt x="737" y="1"/>
                      <a:pt x="718" y="1"/>
                    </a:cubicBezTo>
                    <a:close/>
                    <a:moveTo>
                      <a:pt x="561" y="564"/>
                    </a:moveTo>
                    <a:cubicBezTo>
                      <a:pt x="472" y="564"/>
                      <a:pt x="389" y="622"/>
                      <a:pt x="367" y="711"/>
                    </a:cubicBezTo>
                    <a:cubicBezTo>
                      <a:pt x="332" y="816"/>
                      <a:pt x="393" y="921"/>
                      <a:pt x="498" y="954"/>
                    </a:cubicBezTo>
                    <a:cubicBezTo>
                      <a:pt x="514" y="954"/>
                      <a:pt x="533" y="963"/>
                      <a:pt x="550" y="963"/>
                    </a:cubicBezTo>
                    <a:cubicBezTo>
                      <a:pt x="638" y="963"/>
                      <a:pt x="716" y="902"/>
                      <a:pt x="743" y="824"/>
                    </a:cubicBezTo>
                    <a:cubicBezTo>
                      <a:pt x="777" y="719"/>
                      <a:pt x="716" y="606"/>
                      <a:pt x="611" y="570"/>
                    </a:cubicBezTo>
                    <a:cubicBezTo>
                      <a:pt x="594" y="566"/>
                      <a:pt x="578" y="564"/>
                      <a:pt x="561" y="564"/>
                    </a:cubicBezTo>
                    <a:close/>
                    <a:moveTo>
                      <a:pt x="389" y="1132"/>
                    </a:moveTo>
                    <a:cubicBezTo>
                      <a:pt x="303" y="1132"/>
                      <a:pt x="222" y="1183"/>
                      <a:pt x="200" y="1269"/>
                    </a:cubicBezTo>
                    <a:cubicBezTo>
                      <a:pt x="166" y="1374"/>
                      <a:pt x="227" y="1487"/>
                      <a:pt x="332" y="1515"/>
                    </a:cubicBezTo>
                    <a:cubicBezTo>
                      <a:pt x="349" y="1523"/>
                      <a:pt x="367" y="1523"/>
                      <a:pt x="384" y="1523"/>
                    </a:cubicBezTo>
                    <a:cubicBezTo>
                      <a:pt x="472" y="1523"/>
                      <a:pt x="550" y="1470"/>
                      <a:pt x="577" y="1382"/>
                    </a:cubicBezTo>
                    <a:cubicBezTo>
                      <a:pt x="603" y="1277"/>
                      <a:pt x="550" y="1172"/>
                      <a:pt x="445" y="1139"/>
                    </a:cubicBezTo>
                    <a:cubicBezTo>
                      <a:pt x="427" y="1134"/>
                      <a:pt x="408" y="1132"/>
                      <a:pt x="389" y="1132"/>
                    </a:cubicBezTo>
                    <a:close/>
                    <a:moveTo>
                      <a:pt x="210" y="1697"/>
                    </a:moveTo>
                    <a:cubicBezTo>
                      <a:pt x="128" y="1697"/>
                      <a:pt x="54" y="1753"/>
                      <a:pt x="25" y="1838"/>
                    </a:cubicBezTo>
                    <a:cubicBezTo>
                      <a:pt x="0" y="1943"/>
                      <a:pt x="61" y="2048"/>
                      <a:pt x="158" y="2083"/>
                    </a:cubicBezTo>
                    <a:cubicBezTo>
                      <a:pt x="183" y="2092"/>
                      <a:pt x="200" y="2092"/>
                      <a:pt x="218" y="2092"/>
                    </a:cubicBezTo>
                    <a:cubicBezTo>
                      <a:pt x="304" y="2092"/>
                      <a:pt x="384" y="2039"/>
                      <a:pt x="401" y="1951"/>
                    </a:cubicBezTo>
                    <a:cubicBezTo>
                      <a:pt x="437" y="1846"/>
                      <a:pt x="376" y="1733"/>
                      <a:pt x="271" y="1708"/>
                    </a:cubicBezTo>
                    <a:cubicBezTo>
                      <a:pt x="250" y="1701"/>
                      <a:pt x="230" y="1697"/>
                      <a:pt x="210" y="16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37"/>
              <p:cNvSpPr/>
              <p:nvPr/>
            </p:nvSpPr>
            <p:spPr>
              <a:xfrm>
                <a:off x="5508431" y="1468479"/>
                <a:ext cx="385817" cy="300586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453" extrusionOk="0">
                    <a:moveTo>
                      <a:pt x="1643" y="1"/>
                    </a:moveTo>
                    <a:cubicBezTo>
                      <a:pt x="1602" y="1"/>
                      <a:pt x="1559" y="15"/>
                      <a:pt x="1522" y="44"/>
                    </a:cubicBezTo>
                    <a:cubicBezTo>
                      <a:pt x="1436" y="105"/>
                      <a:pt x="1417" y="227"/>
                      <a:pt x="1478" y="315"/>
                    </a:cubicBezTo>
                    <a:cubicBezTo>
                      <a:pt x="1522" y="368"/>
                      <a:pt x="1583" y="393"/>
                      <a:pt x="1636" y="393"/>
                    </a:cubicBezTo>
                    <a:cubicBezTo>
                      <a:pt x="1680" y="393"/>
                      <a:pt x="1724" y="384"/>
                      <a:pt x="1759" y="359"/>
                    </a:cubicBezTo>
                    <a:cubicBezTo>
                      <a:pt x="1845" y="288"/>
                      <a:pt x="1864" y="166"/>
                      <a:pt x="1793" y="78"/>
                    </a:cubicBezTo>
                    <a:cubicBezTo>
                      <a:pt x="1757" y="28"/>
                      <a:pt x="1701" y="1"/>
                      <a:pt x="1643" y="1"/>
                    </a:cubicBezTo>
                    <a:close/>
                    <a:moveTo>
                      <a:pt x="1164" y="357"/>
                    </a:moveTo>
                    <a:cubicBezTo>
                      <a:pt x="1125" y="357"/>
                      <a:pt x="1085" y="369"/>
                      <a:pt x="1050" y="393"/>
                    </a:cubicBezTo>
                    <a:cubicBezTo>
                      <a:pt x="964" y="456"/>
                      <a:pt x="945" y="577"/>
                      <a:pt x="1006" y="666"/>
                    </a:cubicBezTo>
                    <a:cubicBezTo>
                      <a:pt x="1050" y="718"/>
                      <a:pt x="1102" y="752"/>
                      <a:pt x="1163" y="752"/>
                    </a:cubicBezTo>
                    <a:cubicBezTo>
                      <a:pt x="1207" y="752"/>
                      <a:pt x="1251" y="735"/>
                      <a:pt x="1287" y="708"/>
                    </a:cubicBezTo>
                    <a:cubicBezTo>
                      <a:pt x="1373" y="647"/>
                      <a:pt x="1392" y="525"/>
                      <a:pt x="1321" y="437"/>
                    </a:cubicBezTo>
                    <a:cubicBezTo>
                      <a:pt x="1284" y="385"/>
                      <a:pt x="1225" y="357"/>
                      <a:pt x="1164" y="357"/>
                    </a:cubicBezTo>
                    <a:close/>
                    <a:moveTo>
                      <a:pt x="693" y="707"/>
                    </a:moveTo>
                    <a:cubicBezTo>
                      <a:pt x="653" y="707"/>
                      <a:pt x="613" y="719"/>
                      <a:pt x="578" y="743"/>
                    </a:cubicBezTo>
                    <a:cubicBezTo>
                      <a:pt x="492" y="813"/>
                      <a:pt x="473" y="936"/>
                      <a:pt x="534" y="1022"/>
                    </a:cubicBezTo>
                    <a:cubicBezTo>
                      <a:pt x="569" y="1075"/>
                      <a:pt x="630" y="1102"/>
                      <a:pt x="691" y="1102"/>
                    </a:cubicBezTo>
                    <a:cubicBezTo>
                      <a:pt x="735" y="1102"/>
                      <a:pt x="779" y="1085"/>
                      <a:pt x="815" y="1058"/>
                    </a:cubicBezTo>
                    <a:cubicBezTo>
                      <a:pt x="893" y="997"/>
                      <a:pt x="920" y="875"/>
                      <a:pt x="849" y="787"/>
                    </a:cubicBezTo>
                    <a:cubicBezTo>
                      <a:pt x="812" y="734"/>
                      <a:pt x="753" y="707"/>
                      <a:pt x="693" y="707"/>
                    </a:cubicBezTo>
                    <a:close/>
                    <a:moveTo>
                      <a:pt x="227" y="1059"/>
                    </a:moveTo>
                    <a:cubicBezTo>
                      <a:pt x="185" y="1059"/>
                      <a:pt x="142" y="1073"/>
                      <a:pt x="106" y="1102"/>
                    </a:cubicBezTo>
                    <a:cubicBezTo>
                      <a:pt x="20" y="1163"/>
                      <a:pt x="1" y="1285"/>
                      <a:pt x="62" y="1373"/>
                    </a:cubicBezTo>
                    <a:cubicBezTo>
                      <a:pt x="97" y="1425"/>
                      <a:pt x="158" y="1453"/>
                      <a:pt x="219" y="1453"/>
                    </a:cubicBezTo>
                    <a:cubicBezTo>
                      <a:pt x="263" y="1453"/>
                      <a:pt x="299" y="1442"/>
                      <a:pt x="334" y="1417"/>
                    </a:cubicBezTo>
                    <a:cubicBezTo>
                      <a:pt x="420" y="1348"/>
                      <a:pt x="439" y="1224"/>
                      <a:pt x="376" y="1138"/>
                    </a:cubicBezTo>
                    <a:cubicBezTo>
                      <a:pt x="341" y="1086"/>
                      <a:pt x="285" y="1059"/>
                      <a:pt x="227" y="10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37"/>
              <p:cNvSpPr/>
              <p:nvPr/>
            </p:nvSpPr>
            <p:spPr>
              <a:xfrm>
                <a:off x="5626142" y="1830713"/>
                <a:ext cx="446845" cy="157223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760" extrusionOk="0">
                    <a:moveTo>
                      <a:pt x="1944" y="1"/>
                    </a:moveTo>
                    <a:cubicBezTo>
                      <a:pt x="1929" y="1"/>
                      <a:pt x="1913" y="2"/>
                      <a:pt x="1898" y="6"/>
                    </a:cubicBezTo>
                    <a:cubicBezTo>
                      <a:pt x="1793" y="25"/>
                      <a:pt x="1732" y="130"/>
                      <a:pt x="1749" y="235"/>
                    </a:cubicBezTo>
                    <a:cubicBezTo>
                      <a:pt x="1767" y="331"/>
                      <a:pt x="1854" y="392"/>
                      <a:pt x="1942" y="392"/>
                    </a:cubicBezTo>
                    <a:lnTo>
                      <a:pt x="1986" y="392"/>
                    </a:lnTo>
                    <a:cubicBezTo>
                      <a:pt x="2091" y="365"/>
                      <a:pt x="2160" y="260"/>
                      <a:pt x="2135" y="155"/>
                    </a:cubicBezTo>
                    <a:cubicBezTo>
                      <a:pt x="2118" y="65"/>
                      <a:pt x="2038" y="1"/>
                      <a:pt x="1944" y="1"/>
                    </a:cubicBezTo>
                    <a:close/>
                    <a:moveTo>
                      <a:pt x="1369" y="124"/>
                    </a:moveTo>
                    <a:cubicBezTo>
                      <a:pt x="1353" y="124"/>
                      <a:pt x="1337" y="126"/>
                      <a:pt x="1320" y="130"/>
                    </a:cubicBezTo>
                    <a:cubicBezTo>
                      <a:pt x="1216" y="147"/>
                      <a:pt x="1155" y="251"/>
                      <a:pt x="1171" y="356"/>
                    </a:cubicBezTo>
                    <a:cubicBezTo>
                      <a:pt x="1190" y="453"/>
                      <a:pt x="1276" y="514"/>
                      <a:pt x="1365" y="514"/>
                    </a:cubicBezTo>
                    <a:lnTo>
                      <a:pt x="1409" y="514"/>
                    </a:lnTo>
                    <a:cubicBezTo>
                      <a:pt x="1514" y="489"/>
                      <a:pt x="1583" y="384"/>
                      <a:pt x="1558" y="279"/>
                    </a:cubicBezTo>
                    <a:cubicBezTo>
                      <a:pt x="1541" y="189"/>
                      <a:pt x="1462" y="124"/>
                      <a:pt x="1369" y="124"/>
                    </a:cubicBezTo>
                    <a:close/>
                    <a:moveTo>
                      <a:pt x="790" y="246"/>
                    </a:moveTo>
                    <a:cubicBezTo>
                      <a:pt x="775" y="246"/>
                      <a:pt x="759" y="248"/>
                      <a:pt x="743" y="251"/>
                    </a:cubicBezTo>
                    <a:cubicBezTo>
                      <a:pt x="638" y="268"/>
                      <a:pt x="578" y="373"/>
                      <a:pt x="594" y="478"/>
                    </a:cubicBezTo>
                    <a:cubicBezTo>
                      <a:pt x="613" y="575"/>
                      <a:pt x="699" y="636"/>
                      <a:pt x="787" y="636"/>
                    </a:cubicBezTo>
                    <a:lnTo>
                      <a:pt x="831" y="636"/>
                    </a:lnTo>
                    <a:cubicBezTo>
                      <a:pt x="936" y="610"/>
                      <a:pt x="1006" y="505"/>
                      <a:pt x="980" y="400"/>
                    </a:cubicBezTo>
                    <a:cubicBezTo>
                      <a:pt x="964" y="310"/>
                      <a:pt x="884" y="246"/>
                      <a:pt x="790" y="246"/>
                    </a:cubicBezTo>
                    <a:close/>
                    <a:moveTo>
                      <a:pt x="213" y="368"/>
                    </a:moveTo>
                    <a:cubicBezTo>
                      <a:pt x="198" y="368"/>
                      <a:pt x="182" y="370"/>
                      <a:pt x="166" y="373"/>
                    </a:cubicBezTo>
                    <a:cubicBezTo>
                      <a:pt x="61" y="392"/>
                      <a:pt x="0" y="497"/>
                      <a:pt x="17" y="602"/>
                    </a:cubicBezTo>
                    <a:cubicBezTo>
                      <a:pt x="36" y="698"/>
                      <a:pt x="122" y="759"/>
                      <a:pt x="210" y="759"/>
                    </a:cubicBezTo>
                    <a:lnTo>
                      <a:pt x="254" y="759"/>
                    </a:lnTo>
                    <a:cubicBezTo>
                      <a:pt x="359" y="732"/>
                      <a:pt x="429" y="627"/>
                      <a:pt x="403" y="522"/>
                    </a:cubicBezTo>
                    <a:cubicBezTo>
                      <a:pt x="387" y="432"/>
                      <a:pt x="307" y="368"/>
                      <a:pt x="213" y="3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37"/>
              <p:cNvSpPr/>
              <p:nvPr/>
            </p:nvSpPr>
            <p:spPr>
              <a:xfrm>
                <a:off x="5347484" y="1226437"/>
                <a:ext cx="287967" cy="390782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889" extrusionOk="0">
                    <a:moveTo>
                      <a:pt x="1168" y="0"/>
                    </a:moveTo>
                    <a:cubicBezTo>
                      <a:pt x="1103" y="0"/>
                      <a:pt x="1041" y="33"/>
                      <a:pt x="1007" y="94"/>
                    </a:cubicBezTo>
                    <a:cubicBezTo>
                      <a:pt x="944" y="182"/>
                      <a:pt x="972" y="304"/>
                      <a:pt x="1068" y="367"/>
                    </a:cubicBezTo>
                    <a:cubicBezTo>
                      <a:pt x="1093" y="383"/>
                      <a:pt x="1138" y="392"/>
                      <a:pt x="1173" y="392"/>
                    </a:cubicBezTo>
                    <a:cubicBezTo>
                      <a:pt x="1234" y="392"/>
                      <a:pt x="1295" y="356"/>
                      <a:pt x="1339" y="304"/>
                    </a:cubicBezTo>
                    <a:cubicBezTo>
                      <a:pt x="1391" y="209"/>
                      <a:pt x="1364" y="85"/>
                      <a:pt x="1278" y="33"/>
                    </a:cubicBezTo>
                    <a:cubicBezTo>
                      <a:pt x="1243" y="11"/>
                      <a:pt x="1205" y="0"/>
                      <a:pt x="1168" y="0"/>
                    </a:cubicBezTo>
                    <a:close/>
                    <a:moveTo>
                      <a:pt x="852" y="499"/>
                    </a:moveTo>
                    <a:cubicBezTo>
                      <a:pt x="787" y="499"/>
                      <a:pt x="726" y="532"/>
                      <a:pt x="693" y="593"/>
                    </a:cubicBezTo>
                    <a:cubicBezTo>
                      <a:pt x="630" y="681"/>
                      <a:pt x="657" y="803"/>
                      <a:pt x="753" y="864"/>
                    </a:cubicBezTo>
                    <a:cubicBezTo>
                      <a:pt x="779" y="881"/>
                      <a:pt x="823" y="891"/>
                      <a:pt x="858" y="891"/>
                    </a:cubicBezTo>
                    <a:cubicBezTo>
                      <a:pt x="919" y="891"/>
                      <a:pt x="989" y="856"/>
                      <a:pt x="1024" y="803"/>
                    </a:cubicBezTo>
                    <a:cubicBezTo>
                      <a:pt x="1077" y="707"/>
                      <a:pt x="1049" y="585"/>
                      <a:pt x="963" y="532"/>
                    </a:cubicBezTo>
                    <a:cubicBezTo>
                      <a:pt x="928" y="510"/>
                      <a:pt x="890" y="499"/>
                      <a:pt x="852" y="499"/>
                    </a:cubicBezTo>
                    <a:close/>
                    <a:moveTo>
                      <a:pt x="539" y="997"/>
                    </a:moveTo>
                    <a:cubicBezTo>
                      <a:pt x="473" y="997"/>
                      <a:pt x="411" y="1030"/>
                      <a:pt x="378" y="1091"/>
                    </a:cubicBezTo>
                    <a:cubicBezTo>
                      <a:pt x="315" y="1179"/>
                      <a:pt x="342" y="1300"/>
                      <a:pt x="439" y="1363"/>
                    </a:cubicBezTo>
                    <a:cubicBezTo>
                      <a:pt x="464" y="1380"/>
                      <a:pt x="508" y="1389"/>
                      <a:pt x="544" y="1389"/>
                    </a:cubicBezTo>
                    <a:cubicBezTo>
                      <a:pt x="604" y="1389"/>
                      <a:pt x="674" y="1363"/>
                      <a:pt x="709" y="1300"/>
                    </a:cubicBezTo>
                    <a:cubicBezTo>
                      <a:pt x="762" y="1206"/>
                      <a:pt x="735" y="1082"/>
                      <a:pt x="649" y="1030"/>
                    </a:cubicBezTo>
                    <a:cubicBezTo>
                      <a:pt x="614" y="1008"/>
                      <a:pt x="576" y="997"/>
                      <a:pt x="539" y="997"/>
                    </a:cubicBezTo>
                    <a:close/>
                    <a:moveTo>
                      <a:pt x="223" y="1496"/>
                    </a:moveTo>
                    <a:cubicBezTo>
                      <a:pt x="158" y="1496"/>
                      <a:pt x="96" y="1529"/>
                      <a:pt x="63" y="1590"/>
                    </a:cubicBezTo>
                    <a:cubicBezTo>
                      <a:pt x="0" y="1678"/>
                      <a:pt x="27" y="1800"/>
                      <a:pt x="124" y="1861"/>
                    </a:cubicBezTo>
                    <a:cubicBezTo>
                      <a:pt x="157" y="1878"/>
                      <a:pt x="193" y="1888"/>
                      <a:pt x="229" y="1888"/>
                    </a:cubicBezTo>
                    <a:cubicBezTo>
                      <a:pt x="290" y="1888"/>
                      <a:pt x="359" y="1861"/>
                      <a:pt x="395" y="1800"/>
                    </a:cubicBezTo>
                    <a:cubicBezTo>
                      <a:pt x="447" y="1703"/>
                      <a:pt x="420" y="1582"/>
                      <a:pt x="334" y="1529"/>
                    </a:cubicBezTo>
                    <a:cubicBezTo>
                      <a:pt x="299" y="1507"/>
                      <a:pt x="260" y="1496"/>
                      <a:pt x="223" y="14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8" name="Google Shape;908;p37"/>
            <p:cNvGrpSpPr/>
            <p:nvPr/>
          </p:nvGrpSpPr>
          <p:grpSpPr>
            <a:xfrm>
              <a:off x="4738730" y="576402"/>
              <a:ext cx="133260" cy="129152"/>
              <a:chOff x="3739723" y="2282290"/>
              <a:chExt cx="690824" cy="669530"/>
            </a:xfrm>
          </p:grpSpPr>
          <p:sp>
            <p:nvSpPr>
              <p:cNvPr id="909" name="Google Shape;909;p37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37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37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37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3" name="Google Shape;913;p37"/>
            <p:cNvGrpSpPr/>
            <p:nvPr/>
          </p:nvGrpSpPr>
          <p:grpSpPr>
            <a:xfrm rot="10800000">
              <a:off x="7611486" y="972830"/>
              <a:ext cx="371307" cy="91637"/>
              <a:chOff x="4241622" y="1303995"/>
              <a:chExt cx="1256112" cy="310004"/>
            </a:xfrm>
          </p:grpSpPr>
          <p:sp>
            <p:nvSpPr>
              <p:cNvPr id="914" name="Google Shape;914;p37"/>
              <p:cNvSpPr/>
              <p:nvPr/>
            </p:nvSpPr>
            <p:spPr>
              <a:xfrm>
                <a:off x="4644479" y="1305976"/>
                <a:ext cx="853255" cy="67349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272" extrusionOk="0">
                    <a:moveTo>
                      <a:pt x="141" y="1"/>
                    </a:moveTo>
                    <a:cubicBezTo>
                      <a:pt x="61" y="1"/>
                      <a:pt x="0" y="62"/>
                      <a:pt x="0" y="131"/>
                    </a:cubicBezTo>
                    <a:cubicBezTo>
                      <a:pt x="0" y="211"/>
                      <a:pt x="61" y="271"/>
                      <a:pt x="141" y="271"/>
                    </a:cubicBezTo>
                    <a:lnTo>
                      <a:pt x="3305" y="271"/>
                    </a:lnTo>
                    <a:cubicBezTo>
                      <a:pt x="3385" y="271"/>
                      <a:pt x="3446" y="211"/>
                      <a:pt x="3446" y="131"/>
                    </a:cubicBezTo>
                    <a:cubicBezTo>
                      <a:pt x="3446" y="62"/>
                      <a:pt x="3385" y="1"/>
                      <a:pt x="3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7"/>
              <p:cNvSpPr/>
              <p:nvPr/>
            </p:nvSpPr>
            <p:spPr>
              <a:xfrm>
                <a:off x="4241622" y="1303995"/>
                <a:ext cx="221113" cy="6933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280" extrusionOk="0">
                    <a:moveTo>
                      <a:pt x="133" y="0"/>
                    </a:moveTo>
                    <a:cubicBezTo>
                      <a:pt x="61" y="0"/>
                      <a:pt x="1" y="70"/>
                      <a:pt x="1" y="139"/>
                    </a:cubicBezTo>
                    <a:cubicBezTo>
                      <a:pt x="1" y="219"/>
                      <a:pt x="61" y="279"/>
                      <a:pt x="133" y="279"/>
                    </a:cubicBezTo>
                    <a:lnTo>
                      <a:pt x="754" y="279"/>
                    </a:lnTo>
                    <a:cubicBezTo>
                      <a:pt x="832" y="279"/>
                      <a:pt x="892" y="219"/>
                      <a:pt x="892" y="139"/>
                    </a:cubicBezTo>
                    <a:cubicBezTo>
                      <a:pt x="892" y="70"/>
                      <a:pt x="832" y="0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7"/>
              <p:cNvSpPr/>
              <p:nvPr/>
            </p:nvSpPr>
            <p:spPr>
              <a:xfrm>
                <a:off x="4241622" y="1543926"/>
                <a:ext cx="853503" cy="70073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83" extrusionOk="0">
                    <a:moveTo>
                      <a:pt x="133" y="1"/>
                    </a:moveTo>
                    <a:cubicBezTo>
                      <a:pt x="61" y="1"/>
                      <a:pt x="1" y="62"/>
                      <a:pt x="1" y="141"/>
                    </a:cubicBezTo>
                    <a:cubicBezTo>
                      <a:pt x="1" y="219"/>
                      <a:pt x="61" y="282"/>
                      <a:pt x="133" y="282"/>
                    </a:cubicBezTo>
                    <a:lnTo>
                      <a:pt x="832" y="282"/>
                    </a:lnTo>
                    <a:cubicBezTo>
                      <a:pt x="901" y="282"/>
                      <a:pt x="972" y="219"/>
                      <a:pt x="972" y="141"/>
                    </a:cubicBezTo>
                    <a:cubicBezTo>
                      <a:pt x="972" y="62"/>
                      <a:pt x="901" y="1"/>
                      <a:pt x="832" y="1"/>
                    </a:cubicBezTo>
                    <a:close/>
                    <a:moveTo>
                      <a:pt x="1522" y="1"/>
                    </a:moveTo>
                    <a:cubicBezTo>
                      <a:pt x="1444" y="1"/>
                      <a:pt x="1384" y="62"/>
                      <a:pt x="1384" y="141"/>
                    </a:cubicBezTo>
                    <a:cubicBezTo>
                      <a:pt x="1384" y="219"/>
                      <a:pt x="1444" y="282"/>
                      <a:pt x="1522" y="282"/>
                    </a:cubicBezTo>
                    <a:lnTo>
                      <a:pt x="2213" y="282"/>
                    </a:lnTo>
                    <a:cubicBezTo>
                      <a:pt x="2292" y="282"/>
                      <a:pt x="2353" y="219"/>
                      <a:pt x="2353" y="141"/>
                    </a:cubicBezTo>
                    <a:cubicBezTo>
                      <a:pt x="2353" y="62"/>
                      <a:pt x="2292" y="1"/>
                      <a:pt x="2213" y="1"/>
                    </a:cubicBezTo>
                    <a:close/>
                    <a:moveTo>
                      <a:pt x="2913" y="1"/>
                    </a:moveTo>
                    <a:cubicBezTo>
                      <a:pt x="2834" y="1"/>
                      <a:pt x="2773" y="62"/>
                      <a:pt x="2773" y="141"/>
                    </a:cubicBezTo>
                    <a:cubicBezTo>
                      <a:pt x="2773" y="219"/>
                      <a:pt x="2834" y="282"/>
                      <a:pt x="2913" y="282"/>
                    </a:cubicBezTo>
                    <a:lnTo>
                      <a:pt x="3306" y="282"/>
                    </a:lnTo>
                    <a:cubicBezTo>
                      <a:pt x="3386" y="282"/>
                      <a:pt x="3447" y="219"/>
                      <a:pt x="3447" y="141"/>
                    </a:cubicBezTo>
                    <a:cubicBezTo>
                      <a:pt x="3447" y="62"/>
                      <a:pt x="3386" y="1"/>
                      <a:pt x="3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7" name="Google Shape;917;p37"/>
            <p:cNvSpPr/>
            <p:nvPr/>
          </p:nvSpPr>
          <p:spPr>
            <a:xfrm>
              <a:off x="6181334" y="3030294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7"/>
            <p:cNvSpPr/>
            <p:nvPr/>
          </p:nvSpPr>
          <p:spPr>
            <a:xfrm>
              <a:off x="8345811" y="3055167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8595797" y="1995944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0" name="Google Shape;920;p37"/>
            <p:cNvGrpSpPr/>
            <p:nvPr/>
          </p:nvGrpSpPr>
          <p:grpSpPr>
            <a:xfrm>
              <a:off x="6888730" y="3068552"/>
              <a:ext cx="133260" cy="129152"/>
              <a:chOff x="3739723" y="2282290"/>
              <a:chExt cx="690824" cy="669530"/>
            </a:xfrm>
          </p:grpSpPr>
          <p:sp>
            <p:nvSpPr>
              <p:cNvPr id="921" name="Google Shape;921;p37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37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37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37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5" name="Google Shape;925;p37"/>
            <p:cNvSpPr/>
            <p:nvPr/>
          </p:nvSpPr>
          <p:spPr>
            <a:xfrm>
              <a:off x="3666161" y="1129629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7"/>
            <p:cNvSpPr/>
            <p:nvPr/>
          </p:nvSpPr>
          <p:spPr>
            <a:xfrm rot="-8572390">
              <a:off x="5581055" y="1806471"/>
              <a:ext cx="1631716" cy="1211539"/>
            </a:xfrm>
            <a:custGeom>
              <a:avLst/>
              <a:gdLst/>
              <a:ahLst/>
              <a:cxnLst/>
              <a:rect l="l" t="t" r="r" b="b"/>
              <a:pathLst>
                <a:path w="6427" h="4772" extrusionOk="0">
                  <a:moveTo>
                    <a:pt x="6216" y="1"/>
                  </a:moveTo>
                  <a:cubicBezTo>
                    <a:pt x="6202" y="1"/>
                    <a:pt x="6187" y="2"/>
                    <a:pt x="6172" y="6"/>
                  </a:cubicBezTo>
                  <a:cubicBezTo>
                    <a:pt x="6068" y="33"/>
                    <a:pt x="5998" y="130"/>
                    <a:pt x="6026" y="243"/>
                  </a:cubicBezTo>
                  <a:cubicBezTo>
                    <a:pt x="6042" y="329"/>
                    <a:pt x="6120" y="400"/>
                    <a:pt x="6217" y="400"/>
                  </a:cubicBezTo>
                  <a:cubicBezTo>
                    <a:pt x="6225" y="400"/>
                    <a:pt x="6244" y="392"/>
                    <a:pt x="6252" y="392"/>
                  </a:cubicBezTo>
                  <a:cubicBezTo>
                    <a:pt x="6366" y="373"/>
                    <a:pt x="6426" y="268"/>
                    <a:pt x="6410" y="155"/>
                  </a:cubicBezTo>
                  <a:cubicBezTo>
                    <a:pt x="6386" y="64"/>
                    <a:pt x="6305" y="1"/>
                    <a:pt x="6216" y="1"/>
                  </a:cubicBezTo>
                  <a:close/>
                  <a:moveTo>
                    <a:pt x="5637" y="140"/>
                  </a:moveTo>
                  <a:cubicBezTo>
                    <a:pt x="5620" y="140"/>
                    <a:pt x="5604" y="142"/>
                    <a:pt x="5587" y="146"/>
                  </a:cubicBezTo>
                  <a:cubicBezTo>
                    <a:pt x="5482" y="172"/>
                    <a:pt x="5421" y="287"/>
                    <a:pt x="5448" y="392"/>
                  </a:cubicBezTo>
                  <a:cubicBezTo>
                    <a:pt x="5474" y="478"/>
                    <a:pt x="5553" y="530"/>
                    <a:pt x="5639" y="530"/>
                  </a:cubicBezTo>
                  <a:cubicBezTo>
                    <a:pt x="5658" y="530"/>
                    <a:pt x="5675" y="530"/>
                    <a:pt x="5692" y="522"/>
                  </a:cubicBezTo>
                  <a:cubicBezTo>
                    <a:pt x="5797" y="497"/>
                    <a:pt x="5858" y="392"/>
                    <a:pt x="5832" y="287"/>
                  </a:cubicBezTo>
                  <a:cubicBezTo>
                    <a:pt x="5810" y="199"/>
                    <a:pt x="5726" y="140"/>
                    <a:pt x="5637" y="140"/>
                  </a:cubicBezTo>
                  <a:close/>
                  <a:moveTo>
                    <a:pt x="5078" y="310"/>
                  </a:moveTo>
                  <a:cubicBezTo>
                    <a:pt x="5058" y="310"/>
                    <a:pt x="5038" y="314"/>
                    <a:pt x="5018" y="321"/>
                  </a:cubicBezTo>
                  <a:cubicBezTo>
                    <a:pt x="4913" y="356"/>
                    <a:pt x="4852" y="470"/>
                    <a:pt x="4888" y="566"/>
                  </a:cubicBezTo>
                  <a:cubicBezTo>
                    <a:pt x="4924" y="654"/>
                    <a:pt x="4993" y="707"/>
                    <a:pt x="5081" y="707"/>
                  </a:cubicBezTo>
                  <a:cubicBezTo>
                    <a:pt x="5098" y="707"/>
                    <a:pt x="5123" y="696"/>
                    <a:pt x="5142" y="696"/>
                  </a:cubicBezTo>
                  <a:cubicBezTo>
                    <a:pt x="5247" y="663"/>
                    <a:pt x="5299" y="549"/>
                    <a:pt x="5264" y="444"/>
                  </a:cubicBezTo>
                  <a:cubicBezTo>
                    <a:pt x="5235" y="361"/>
                    <a:pt x="5158" y="310"/>
                    <a:pt x="5078" y="310"/>
                  </a:cubicBezTo>
                  <a:close/>
                  <a:moveTo>
                    <a:pt x="4524" y="515"/>
                  </a:moveTo>
                  <a:cubicBezTo>
                    <a:pt x="4500" y="515"/>
                    <a:pt x="4475" y="520"/>
                    <a:pt x="4452" y="530"/>
                  </a:cubicBezTo>
                  <a:cubicBezTo>
                    <a:pt x="4347" y="574"/>
                    <a:pt x="4303" y="688"/>
                    <a:pt x="4347" y="784"/>
                  </a:cubicBezTo>
                  <a:cubicBezTo>
                    <a:pt x="4372" y="864"/>
                    <a:pt x="4452" y="906"/>
                    <a:pt x="4529" y="906"/>
                  </a:cubicBezTo>
                  <a:cubicBezTo>
                    <a:pt x="4546" y="906"/>
                    <a:pt x="4573" y="906"/>
                    <a:pt x="4598" y="898"/>
                  </a:cubicBezTo>
                  <a:cubicBezTo>
                    <a:pt x="4703" y="854"/>
                    <a:pt x="4748" y="740"/>
                    <a:pt x="4703" y="635"/>
                  </a:cubicBezTo>
                  <a:cubicBezTo>
                    <a:pt x="4678" y="562"/>
                    <a:pt x="4601" y="515"/>
                    <a:pt x="4524" y="515"/>
                  </a:cubicBezTo>
                  <a:close/>
                  <a:moveTo>
                    <a:pt x="3985" y="757"/>
                  </a:moveTo>
                  <a:cubicBezTo>
                    <a:pt x="3956" y="757"/>
                    <a:pt x="3927" y="764"/>
                    <a:pt x="3900" y="776"/>
                  </a:cubicBezTo>
                  <a:cubicBezTo>
                    <a:pt x="3803" y="828"/>
                    <a:pt x="3759" y="942"/>
                    <a:pt x="3812" y="1038"/>
                  </a:cubicBezTo>
                  <a:cubicBezTo>
                    <a:pt x="3847" y="1108"/>
                    <a:pt x="3916" y="1152"/>
                    <a:pt x="3988" y="1152"/>
                  </a:cubicBezTo>
                  <a:cubicBezTo>
                    <a:pt x="4013" y="1152"/>
                    <a:pt x="4049" y="1143"/>
                    <a:pt x="4074" y="1135"/>
                  </a:cubicBezTo>
                  <a:cubicBezTo>
                    <a:pt x="4170" y="1082"/>
                    <a:pt x="4214" y="969"/>
                    <a:pt x="4162" y="872"/>
                  </a:cubicBezTo>
                  <a:cubicBezTo>
                    <a:pt x="4130" y="797"/>
                    <a:pt x="4059" y="757"/>
                    <a:pt x="3985" y="757"/>
                  </a:cubicBezTo>
                  <a:close/>
                  <a:moveTo>
                    <a:pt x="3462" y="1031"/>
                  </a:moveTo>
                  <a:cubicBezTo>
                    <a:pt x="3429" y="1031"/>
                    <a:pt x="3397" y="1039"/>
                    <a:pt x="3367" y="1055"/>
                  </a:cubicBezTo>
                  <a:cubicBezTo>
                    <a:pt x="3270" y="1116"/>
                    <a:pt x="3245" y="1231"/>
                    <a:pt x="3297" y="1326"/>
                  </a:cubicBezTo>
                  <a:cubicBezTo>
                    <a:pt x="3331" y="1389"/>
                    <a:pt x="3402" y="1431"/>
                    <a:pt x="3463" y="1431"/>
                  </a:cubicBezTo>
                  <a:cubicBezTo>
                    <a:pt x="3497" y="1431"/>
                    <a:pt x="3532" y="1422"/>
                    <a:pt x="3568" y="1406"/>
                  </a:cubicBezTo>
                  <a:cubicBezTo>
                    <a:pt x="3654" y="1345"/>
                    <a:pt x="3690" y="1231"/>
                    <a:pt x="3637" y="1135"/>
                  </a:cubicBezTo>
                  <a:cubicBezTo>
                    <a:pt x="3601" y="1068"/>
                    <a:pt x="3533" y="1031"/>
                    <a:pt x="3462" y="1031"/>
                  </a:cubicBezTo>
                  <a:close/>
                  <a:moveTo>
                    <a:pt x="2965" y="1345"/>
                  </a:moveTo>
                  <a:cubicBezTo>
                    <a:pt x="2928" y="1345"/>
                    <a:pt x="2891" y="1356"/>
                    <a:pt x="2859" y="1378"/>
                  </a:cubicBezTo>
                  <a:cubicBezTo>
                    <a:pt x="2762" y="1441"/>
                    <a:pt x="2737" y="1563"/>
                    <a:pt x="2798" y="1651"/>
                  </a:cubicBezTo>
                  <a:cubicBezTo>
                    <a:pt x="2842" y="1712"/>
                    <a:pt x="2903" y="1737"/>
                    <a:pt x="2964" y="1737"/>
                  </a:cubicBezTo>
                  <a:cubicBezTo>
                    <a:pt x="2999" y="1737"/>
                    <a:pt x="3043" y="1729"/>
                    <a:pt x="3077" y="1704"/>
                  </a:cubicBezTo>
                  <a:cubicBezTo>
                    <a:pt x="3165" y="1641"/>
                    <a:pt x="3192" y="1519"/>
                    <a:pt x="3129" y="1431"/>
                  </a:cubicBezTo>
                  <a:cubicBezTo>
                    <a:pt x="3091" y="1376"/>
                    <a:pt x="3028" y="1345"/>
                    <a:pt x="2965" y="1345"/>
                  </a:cubicBezTo>
                  <a:close/>
                  <a:moveTo>
                    <a:pt x="2484" y="1686"/>
                  </a:moveTo>
                  <a:cubicBezTo>
                    <a:pt x="2443" y="1686"/>
                    <a:pt x="2402" y="1700"/>
                    <a:pt x="2370" y="1729"/>
                  </a:cubicBezTo>
                  <a:cubicBezTo>
                    <a:pt x="2282" y="1798"/>
                    <a:pt x="2265" y="1922"/>
                    <a:pt x="2326" y="2008"/>
                  </a:cubicBezTo>
                  <a:cubicBezTo>
                    <a:pt x="2370" y="2052"/>
                    <a:pt x="2431" y="2079"/>
                    <a:pt x="2483" y="2079"/>
                  </a:cubicBezTo>
                  <a:cubicBezTo>
                    <a:pt x="2527" y="2079"/>
                    <a:pt x="2571" y="2071"/>
                    <a:pt x="2605" y="2043"/>
                  </a:cubicBezTo>
                  <a:cubicBezTo>
                    <a:pt x="2693" y="1974"/>
                    <a:pt x="2710" y="1850"/>
                    <a:pt x="2640" y="1764"/>
                  </a:cubicBezTo>
                  <a:cubicBezTo>
                    <a:pt x="2600" y="1713"/>
                    <a:pt x="2541" y="1686"/>
                    <a:pt x="2484" y="1686"/>
                  </a:cubicBezTo>
                  <a:close/>
                  <a:moveTo>
                    <a:pt x="2030" y="2066"/>
                  </a:moveTo>
                  <a:cubicBezTo>
                    <a:pt x="1985" y="2066"/>
                    <a:pt x="1938" y="2081"/>
                    <a:pt x="1898" y="2113"/>
                  </a:cubicBezTo>
                  <a:cubicBezTo>
                    <a:pt x="1818" y="2184"/>
                    <a:pt x="1809" y="2314"/>
                    <a:pt x="1889" y="2394"/>
                  </a:cubicBezTo>
                  <a:cubicBezTo>
                    <a:pt x="1923" y="2438"/>
                    <a:pt x="1975" y="2455"/>
                    <a:pt x="2028" y="2455"/>
                  </a:cubicBezTo>
                  <a:cubicBezTo>
                    <a:pt x="2080" y="2455"/>
                    <a:pt x="2124" y="2446"/>
                    <a:pt x="2160" y="2411"/>
                  </a:cubicBezTo>
                  <a:cubicBezTo>
                    <a:pt x="2248" y="2333"/>
                    <a:pt x="2248" y="2209"/>
                    <a:pt x="2177" y="2132"/>
                  </a:cubicBezTo>
                  <a:cubicBezTo>
                    <a:pt x="2139" y="2088"/>
                    <a:pt x="2085" y="2066"/>
                    <a:pt x="2030" y="2066"/>
                  </a:cubicBezTo>
                  <a:close/>
                  <a:moveTo>
                    <a:pt x="1604" y="2473"/>
                  </a:moveTo>
                  <a:cubicBezTo>
                    <a:pt x="1553" y="2473"/>
                    <a:pt x="1501" y="2493"/>
                    <a:pt x="1461" y="2532"/>
                  </a:cubicBezTo>
                  <a:cubicBezTo>
                    <a:pt x="1390" y="2612"/>
                    <a:pt x="1390" y="2734"/>
                    <a:pt x="1469" y="2805"/>
                  </a:cubicBezTo>
                  <a:cubicBezTo>
                    <a:pt x="1503" y="2847"/>
                    <a:pt x="1555" y="2866"/>
                    <a:pt x="1600" y="2866"/>
                  </a:cubicBezTo>
                  <a:cubicBezTo>
                    <a:pt x="1652" y="2866"/>
                    <a:pt x="1704" y="2847"/>
                    <a:pt x="1749" y="2805"/>
                  </a:cubicBezTo>
                  <a:cubicBezTo>
                    <a:pt x="1818" y="2726"/>
                    <a:pt x="1818" y="2604"/>
                    <a:pt x="1740" y="2524"/>
                  </a:cubicBezTo>
                  <a:cubicBezTo>
                    <a:pt x="1701" y="2490"/>
                    <a:pt x="1653" y="2473"/>
                    <a:pt x="1604" y="2473"/>
                  </a:cubicBezTo>
                  <a:close/>
                  <a:moveTo>
                    <a:pt x="1209" y="2906"/>
                  </a:moveTo>
                  <a:cubicBezTo>
                    <a:pt x="1152" y="2906"/>
                    <a:pt x="1097" y="2930"/>
                    <a:pt x="1058" y="2979"/>
                  </a:cubicBezTo>
                  <a:cubicBezTo>
                    <a:pt x="989" y="3057"/>
                    <a:pt x="997" y="3181"/>
                    <a:pt x="1075" y="3250"/>
                  </a:cubicBezTo>
                  <a:cubicBezTo>
                    <a:pt x="1119" y="3286"/>
                    <a:pt x="1163" y="3303"/>
                    <a:pt x="1207" y="3303"/>
                  </a:cubicBezTo>
                  <a:cubicBezTo>
                    <a:pt x="1260" y="3303"/>
                    <a:pt x="1320" y="3277"/>
                    <a:pt x="1356" y="3233"/>
                  </a:cubicBezTo>
                  <a:cubicBezTo>
                    <a:pt x="1425" y="3145"/>
                    <a:pt x="1417" y="3024"/>
                    <a:pt x="1337" y="2952"/>
                  </a:cubicBezTo>
                  <a:cubicBezTo>
                    <a:pt x="1299" y="2922"/>
                    <a:pt x="1254" y="2906"/>
                    <a:pt x="1209" y="2906"/>
                  </a:cubicBezTo>
                  <a:close/>
                  <a:moveTo>
                    <a:pt x="838" y="3371"/>
                  </a:moveTo>
                  <a:cubicBezTo>
                    <a:pt x="778" y="3371"/>
                    <a:pt x="719" y="3399"/>
                    <a:pt x="682" y="3452"/>
                  </a:cubicBezTo>
                  <a:cubicBezTo>
                    <a:pt x="622" y="3540"/>
                    <a:pt x="638" y="3662"/>
                    <a:pt x="727" y="3722"/>
                  </a:cubicBezTo>
                  <a:cubicBezTo>
                    <a:pt x="760" y="3750"/>
                    <a:pt x="796" y="3766"/>
                    <a:pt x="840" y="3766"/>
                  </a:cubicBezTo>
                  <a:cubicBezTo>
                    <a:pt x="901" y="3766"/>
                    <a:pt x="962" y="3739"/>
                    <a:pt x="997" y="3687"/>
                  </a:cubicBezTo>
                  <a:cubicBezTo>
                    <a:pt x="1066" y="3592"/>
                    <a:pt x="1041" y="3468"/>
                    <a:pt x="953" y="3408"/>
                  </a:cubicBezTo>
                  <a:cubicBezTo>
                    <a:pt x="918" y="3383"/>
                    <a:pt x="878" y="3371"/>
                    <a:pt x="838" y="3371"/>
                  </a:cubicBezTo>
                  <a:close/>
                  <a:moveTo>
                    <a:pt x="513" y="3862"/>
                  </a:moveTo>
                  <a:cubicBezTo>
                    <a:pt x="447" y="3862"/>
                    <a:pt x="380" y="3893"/>
                    <a:pt x="340" y="3949"/>
                  </a:cubicBezTo>
                  <a:cubicBezTo>
                    <a:pt x="288" y="4046"/>
                    <a:pt x="315" y="4169"/>
                    <a:pt x="401" y="4222"/>
                  </a:cubicBezTo>
                  <a:cubicBezTo>
                    <a:pt x="437" y="4247"/>
                    <a:pt x="473" y="4255"/>
                    <a:pt x="506" y="4255"/>
                  </a:cubicBezTo>
                  <a:cubicBezTo>
                    <a:pt x="578" y="4255"/>
                    <a:pt x="638" y="4222"/>
                    <a:pt x="674" y="4159"/>
                  </a:cubicBezTo>
                  <a:cubicBezTo>
                    <a:pt x="735" y="4064"/>
                    <a:pt x="708" y="3949"/>
                    <a:pt x="611" y="3888"/>
                  </a:cubicBezTo>
                  <a:cubicBezTo>
                    <a:pt x="581" y="3870"/>
                    <a:pt x="547" y="3862"/>
                    <a:pt x="513" y="3862"/>
                  </a:cubicBezTo>
                  <a:close/>
                  <a:moveTo>
                    <a:pt x="224" y="4379"/>
                  </a:moveTo>
                  <a:cubicBezTo>
                    <a:pt x="147" y="4379"/>
                    <a:pt x="76" y="4423"/>
                    <a:pt x="44" y="4501"/>
                  </a:cubicBezTo>
                  <a:cubicBezTo>
                    <a:pt x="0" y="4598"/>
                    <a:pt x="53" y="4711"/>
                    <a:pt x="149" y="4755"/>
                  </a:cubicBezTo>
                  <a:cubicBezTo>
                    <a:pt x="175" y="4772"/>
                    <a:pt x="202" y="4772"/>
                    <a:pt x="227" y="4772"/>
                  </a:cubicBezTo>
                  <a:cubicBezTo>
                    <a:pt x="307" y="4772"/>
                    <a:pt x="376" y="4728"/>
                    <a:pt x="401" y="4658"/>
                  </a:cubicBezTo>
                  <a:cubicBezTo>
                    <a:pt x="445" y="4553"/>
                    <a:pt x="401" y="4440"/>
                    <a:pt x="307" y="4396"/>
                  </a:cubicBezTo>
                  <a:cubicBezTo>
                    <a:pt x="279" y="4385"/>
                    <a:pt x="251" y="4379"/>
                    <a:pt x="224" y="4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7"/>
            <p:cNvSpPr/>
            <p:nvPr/>
          </p:nvSpPr>
          <p:spPr>
            <a:xfrm>
              <a:off x="5236087" y="212601"/>
              <a:ext cx="534077" cy="421372"/>
            </a:xfrm>
            <a:custGeom>
              <a:avLst/>
              <a:gdLst/>
              <a:ahLst/>
              <a:cxnLst/>
              <a:rect l="l" t="t" r="r" b="b"/>
              <a:pathLst>
                <a:path w="3770" h="2975" extrusionOk="0">
                  <a:moveTo>
                    <a:pt x="1058" y="1"/>
                  </a:moveTo>
                  <a:cubicBezTo>
                    <a:pt x="1058" y="1"/>
                    <a:pt x="1042" y="9"/>
                    <a:pt x="1014" y="9"/>
                  </a:cubicBezTo>
                  <a:cubicBezTo>
                    <a:pt x="998" y="20"/>
                    <a:pt x="970" y="20"/>
                    <a:pt x="945" y="28"/>
                  </a:cubicBezTo>
                  <a:cubicBezTo>
                    <a:pt x="918" y="36"/>
                    <a:pt x="901" y="45"/>
                    <a:pt x="876" y="45"/>
                  </a:cubicBezTo>
                  <a:cubicBezTo>
                    <a:pt x="857" y="53"/>
                    <a:pt x="849" y="62"/>
                    <a:pt x="840" y="62"/>
                  </a:cubicBezTo>
                  <a:cubicBezTo>
                    <a:pt x="586" y="211"/>
                    <a:pt x="393" y="387"/>
                    <a:pt x="255" y="597"/>
                  </a:cubicBezTo>
                  <a:cubicBezTo>
                    <a:pt x="114" y="815"/>
                    <a:pt x="36" y="1042"/>
                    <a:pt x="18" y="1296"/>
                  </a:cubicBezTo>
                  <a:cubicBezTo>
                    <a:pt x="9" y="1436"/>
                    <a:pt x="1" y="1566"/>
                    <a:pt x="1" y="1707"/>
                  </a:cubicBezTo>
                  <a:lnTo>
                    <a:pt x="1" y="2756"/>
                  </a:lnTo>
                  <a:cubicBezTo>
                    <a:pt x="1" y="2826"/>
                    <a:pt x="26" y="2878"/>
                    <a:pt x="70" y="2914"/>
                  </a:cubicBezTo>
                  <a:cubicBezTo>
                    <a:pt x="122" y="2947"/>
                    <a:pt x="167" y="2975"/>
                    <a:pt x="227" y="2975"/>
                  </a:cubicBezTo>
                  <a:lnTo>
                    <a:pt x="1401" y="2975"/>
                  </a:lnTo>
                  <a:cubicBezTo>
                    <a:pt x="1470" y="2975"/>
                    <a:pt x="1522" y="2947"/>
                    <a:pt x="1558" y="2914"/>
                  </a:cubicBezTo>
                  <a:cubicBezTo>
                    <a:pt x="1600" y="2878"/>
                    <a:pt x="1619" y="2826"/>
                    <a:pt x="1619" y="2756"/>
                  </a:cubicBezTo>
                  <a:lnTo>
                    <a:pt x="1619" y="1680"/>
                  </a:lnTo>
                  <a:cubicBezTo>
                    <a:pt x="1619" y="1619"/>
                    <a:pt x="1600" y="1566"/>
                    <a:pt x="1566" y="1522"/>
                  </a:cubicBezTo>
                  <a:cubicBezTo>
                    <a:pt x="1531" y="1489"/>
                    <a:pt x="1478" y="1470"/>
                    <a:pt x="1417" y="1470"/>
                  </a:cubicBezTo>
                  <a:lnTo>
                    <a:pt x="1138" y="1470"/>
                  </a:lnTo>
                  <a:cubicBezTo>
                    <a:pt x="1086" y="1453"/>
                    <a:pt x="1050" y="1426"/>
                    <a:pt x="1050" y="1365"/>
                  </a:cubicBezTo>
                  <a:lnTo>
                    <a:pt x="1050" y="1147"/>
                  </a:lnTo>
                  <a:cubicBezTo>
                    <a:pt x="1050" y="1050"/>
                    <a:pt x="1075" y="964"/>
                    <a:pt x="1119" y="884"/>
                  </a:cubicBezTo>
                  <a:cubicBezTo>
                    <a:pt x="1163" y="807"/>
                    <a:pt x="1207" y="735"/>
                    <a:pt x="1260" y="674"/>
                  </a:cubicBezTo>
                  <a:cubicBezTo>
                    <a:pt x="1312" y="614"/>
                    <a:pt x="1365" y="561"/>
                    <a:pt x="1409" y="517"/>
                  </a:cubicBezTo>
                  <a:cubicBezTo>
                    <a:pt x="1453" y="473"/>
                    <a:pt x="1470" y="429"/>
                    <a:pt x="1470" y="395"/>
                  </a:cubicBezTo>
                  <a:cubicBezTo>
                    <a:pt x="1470" y="368"/>
                    <a:pt x="1470" y="343"/>
                    <a:pt x="1461" y="316"/>
                  </a:cubicBezTo>
                  <a:cubicBezTo>
                    <a:pt x="1453" y="290"/>
                    <a:pt x="1417" y="255"/>
                    <a:pt x="1365" y="211"/>
                  </a:cubicBezTo>
                  <a:lnTo>
                    <a:pt x="1180" y="72"/>
                  </a:lnTo>
                  <a:cubicBezTo>
                    <a:pt x="1155" y="53"/>
                    <a:pt x="1138" y="36"/>
                    <a:pt x="1119" y="28"/>
                  </a:cubicBezTo>
                  <a:cubicBezTo>
                    <a:pt x="1111" y="9"/>
                    <a:pt x="1086" y="1"/>
                    <a:pt x="1058" y="1"/>
                  </a:cubicBezTo>
                  <a:close/>
                  <a:moveTo>
                    <a:pt x="3218" y="1"/>
                  </a:moveTo>
                  <a:cubicBezTo>
                    <a:pt x="3210" y="1"/>
                    <a:pt x="3193" y="9"/>
                    <a:pt x="3174" y="9"/>
                  </a:cubicBezTo>
                  <a:cubicBezTo>
                    <a:pt x="3149" y="20"/>
                    <a:pt x="3132" y="20"/>
                    <a:pt x="3105" y="28"/>
                  </a:cubicBezTo>
                  <a:cubicBezTo>
                    <a:pt x="3079" y="36"/>
                    <a:pt x="3052" y="45"/>
                    <a:pt x="3035" y="45"/>
                  </a:cubicBezTo>
                  <a:cubicBezTo>
                    <a:pt x="3016" y="53"/>
                    <a:pt x="3000" y="62"/>
                    <a:pt x="3000" y="62"/>
                  </a:cubicBezTo>
                  <a:cubicBezTo>
                    <a:pt x="2746" y="211"/>
                    <a:pt x="2555" y="387"/>
                    <a:pt x="2414" y="597"/>
                  </a:cubicBezTo>
                  <a:cubicBezTo>
                    <a:pt x="2274" y="815"/>
                    <a:pt x="2196" y="1042"/>
                    <a:pt x="2169" y="1296"/>
                  </a:cubicBezTo>
                  <a:cubicBezTo>
                    <a:pt x="2160" y="1436"/>
                    <a:pt x="2160" y="1566"/>
                    <a:pt x="2160" y="1707"/>
                  </a:cubicBezTo>
                  <a:lnTo>
                    <a:pt x="2160" y="2756"/>
                  </a:lnTo>
                  <a:cubicBezTo>
                    <a:pt x="2160" y="2826"/>
                    <a:pt x="2177" y="2878"/>
                    <a:pt x="2229" y="2914"/>
                  </a:cubicBezTo>
                  <a:cubicBezTo>
                    <a:pt x="2274" y="2947"/>
                    <a:pt x="2326" y="2975"/>
                    <a:pt x="2378" y="2975"/>
                  </a:cubicBezTo>
                  <a:lnTo>
                    <a:pt x="3560" y="2975"/>
                  </a:lnTo>
                  <a:cubicBezTo>
                    <a:pt x="3629" y="2975"/>
                    <a:pt x="3682" y="2947"/>
                    <a:pt x="3717" y="2914"/>
                  </a:cubicBezTo>
                  <a:cubicBezTo>
                    <a:pt x="3751" y="2878"/>
                    <a:pt x="3770" y="2826"/>
                    <a:pt x="3770" y="2756"/>
                  </a:cubicBezTo>
                  <a:lnTo>
                    <a:pt x="3770" y="1680"/>
                  </a:lnTo>
                  <a:cubicBezTo>
                    <a:pt x="3770" y="1619"/>
                    <a:pt x="3751" y="1566"/>
                    <a:pt x="3717" y="1522"/>
                  </a:cubicBezTo>
                  <a:cubicBezTo>
                    <a:pt x="3682" y="1489"/>
                    <a:pt x="3638" y="1470"/>
                    <a:pt x="3568" y="1470"/>
                  </a:cubicBezTo>
                  <a:lnTo>
                    <a:pt x="3298" y="1470"/>
                  </a:lnTo>
                  <a:cubicBezTo>
                    <a:pt x="3237" y="1453"/>
                    <a:pt x="3210" y="1426"/>
                    <a:pt x="3210" y="1365"/>
                  </a:cubicBezTo>
                  <a:lnTo>
                    <a:pt x="3210" y="1147"/>
                  </a:lnTo>
                  <a:cubicBezTo>
                    <a:pt x="3210" y="1050"/>
                    <a:pt x="3226" y="964"/>
                    <a:pt x="3270" y="884"/>
                  </a:cubicBezTo>
                  <a:cubicBezTo>
                    <a:pt x="3314" y="807"/>
                    <a:pt x="3367" y="735"/>
                    <a:pt x="3419" y="674"/>
                  </a:cubicBezTo>
                  <a:cubicBezTo>
                    <a:pt x="3472" y="614"/>
                    <a:pt x="3524" y="561"/>
                    <a:pt x="3568" y="517"/>
                  </a:cubicBezTo>
                  <a:cubicBezTo>
                    <a:pt x="3612" y="473"/>
                    <a:pt x="3629" y="429"/>
                    <a:pt x="3629" y="395"/>
                  </a:cubicBezTo>
                  <a:cubicBezTo>
                    <a:pt x="3629" y="368"/>
                    <a:pt x="3621" y="343"/>
                    <a:pt x="3612" y="316"/>
                  </a:cubicBezTo>
                  <a:cubicBezTo>
                    <a:pt x="3604" y="290"/>
                    <a:pt x="3577" y="255"/>
                    <a:pt x="3516" y="211"/>
                  </a:cubicBezTo>
                  <a:lnTo>
                    <a:pt x="3331" y="72"/>
                  </a:lnTo>
                  <a:cubicBezTo>
                    <a:pt x="3314" y="53"/>
                    <a:pt x="3298" y="36"/>
                    <a:pt x="3279" y="28"/>
                  </a:cubicBezTo>
                  <a:cubicBezTo>
                    <a:pt x="3262" y="9"/>
                    <a:pt x="3245" y="1"/>
                    <a:pt x="3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8" name="Google Shape;928;p37"/>
            <p:cNvGrpSpPr/>
            <p:nvPr/>
          </p:nvGrpSpPr>
          <p:grpSpPr>
            <a:xfrm>
              <a:off x="7545544" y="2179751"/>
              <a:ext cx="1188861" cy="547513"/>
              <a:chOff x="5309609" y="708872"/>
              <a:chExt cx="1108185" cy="510359"/>
            </a:xfrm>
          </p:grpSpPr>
          <p:sp>
            <p:nvSpPr>
              <p:cNvPr id="929" name="Google Shape;929;p37"/>
              <p:cNvSpPr/>
              <p:nvPr/>
            </p:nvSpPr>
            <p:spPr>
              <a:xfrm>
                <a:off x="5377468" y="733899"/>
                <a:ext cx="959051" cy="440436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1707" extrusionOk="0">
                    <a:moveTo>
                      <a:pt x="3717" y="0"/>
                    </a:moveTo>
                    <a:lnTo>
                      <a:pt x="0" y="19"/>
                    </a:lnTo>
                    <a:lnTo>
                      <a:pt x="1864" y="1530"/>
                    </a:lnTo>
                    <a:lnTo>
                      <a:pt x="2240" y="1320"/>
                    </a:lnTo>
                    <a:lnTo>
                      <a:pt x="3165" y="1706"/>
                    </a:lnTo>
                    <a:lnTo>
                      <a:pt x="3262" y="569"/>
                    </a:lnTo>
                    <a:lnTo>
                      <a:pt x="371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7"/>
              <p:cNvSpPr/>
              <p:nvPr/>
            </p:nvSpPr>
            <p:spPr>
              <a:xfrm>
                <a:off x="6047795" y="1009460"/>
                <a:ext cx="159971" cy="15558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03" extrusionOk="0">
                    <a:moveTo>
                      <a:pt x="620" y="0"/>
                    </a:moveTo>
                    <a:lnTo>
                      <a:pt x="586" y="462"/>
                    </a:lnTo>
                    <a:lnTo>
                      <a:pt x="603" y="445"/>
                    </a:lnTo>
                    <a:lnTo>
                      <a:pt x="620" y="0"/>
                    </a:lnTo>
                    <a:close/>
                    <a:moveTo>
                      <a:pt x="0" y="401"/>
                    </a:moveTo>
                    <a:lnTo>
                      <a:pt x="376" y="603"/>
                    </a:lnTo>
                    <a:lnTo>
                      <a:pt x="410" y="567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7"/>
              <p:cNvSpPr/>
              <p:nvPr/>
            </p:nvSpPr>
            <p:spPr>
              <a:xfrm>
                <a:off x="5790552" y="819819"/>
                <a:ext cx="422117" cy="336197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1303" extrusionOk="0">
                    <a:moveTo>
                      <a:pt x="87" y="1"/>
                    </a:moveTo>
                    <a:lnTo>
                      <a:pt x="1" y="123"/>
                    </a:lnTo>
                    <a:lnTo>
                      <a:pt x="1277" y="437"/>
                    </a:lnTo>
                    <a:lnTo>
                      <a:pt x="655" y="954"/>
                    </a:lnTo>
                    <a:lnTo>
                      <a:pt x="997" y="1136"/>
                    </a:lnTo>
                    <a:lnTo>
                      <a:pt x="1407" y="1302"/>
                    </a:lnTo>
                    <a:lnTo>
                      <a:pt x="1583" y="1197"/>
                    </a:lnTo>
                    <a:lnTo>
                      <a:pt x="1617" y="735"/>
                    </a:lnTo>
                    <a:lnTo>
                      <a:pt x="1635" y="228"/>
                    </a:lnTo>
                    <a:lnTo>
                      <a:pt x="8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7"/>
              <p:cNvSpPr/>
              <p:nvPr/>
            </p:nvSpPr>
            <p:spPr>
              <a:xfrm>
                <a:off x="5375145" y="711710"/>
                <a:ext cx="841911" cy="189643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735" extrusionOk="0">
                    <a:moveTo>
                      <a:pt x="37" y="0"/>
                    </a:moveTo>
                    <a:lnTo>
                      <a:pt x="1" y="191"/>
                    </a:lnTo>
                    <a:lnTo>
                      <a:pt x="3237" y="735"/>
                    </a:lnTo>
                    <a:lnTo>
                      <a:pt x="3262" y="55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7"/>
              <p:cNvSpPr/>
              <p:nvPr/>
            </p:nvSpPr>
            <p:spPr>
              <a:xfrm>
                <a:off x="5309609" y="708872"/>
                <a:ext cx="1108185" cy="510359"/>
              </a:xfrm>
              <a:custGeom>
                <a:avLst/>
                <a:gdLst/>
                <a:ahLst/>
                <a:cxnLst/>
                <a:rect l="l" t="t" r="r" b="b"/>
                <a:pathLst>
                  <a:path w="4295" h="1978" extrusionOk="0">
                    <a:moveTo>
                      <a:pt x="3831" y="194"/>
                    </a:moveTo>
                    <a:lnTo>
                      <a:pt x="3411" y="614"/>
                    </a:lnTo>
                    <a:lnTo>
                      <a:pt x="3376" y="1690"/>
                    </a:lnTo>
                    <a:lnTo>
                      <a:pt x="2685" y="1365"/>
                    </a:lnTo>
                    <a:lnTo>
                      <a:pt x="3201" y="937"/>
                    </a:lnTo>
                    <a:lnTo>
                      <a:pt x="3080" y="788"/>
                    </a:lnTo>
                    <a:lnTo>
                      <a:pt x="2188" y="1533"/>
                    </a:lnTo>
                    <a:lnTo>
                      <a:pt x="534" y="202"/>
                    </a:lnTo>
                    <a:lnTo>
                      <a:pt x="3831" y="194"/>
                    </a:lnTo>
                    <a:close/>
                    <a:moveTo>
                      <a:pt x="4295" y="1"/>
                    </a:moveTo>
                    <a:lnTo>
                      <a:pt x="1" y="11"/>
                    </a:lnTo>
                    <a:lnTo>
                      <a:pt x="2196" y="1785"/>
                    </a:lnTo>
                    <a:lnTo>
                      <a:pt x="2519" y="1505"/>
                    </a:lnTo>
                    <a:lnTo>
                      <a:pt x="3560" y="1978"/>
                    </a:lnTo>
                    <a:lnTo>
                      <a:pt x="3596" y="693"/>
                    </a:lnTo>
                    <a:lnTo>
                      <a:pt x="42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7"/>
              <p:cNvSpPr/>
              <p:nvPr/>
            </p:nvSpPr>
            <p:spPr>
              <a:xfrm>
                <a:off x="5400173" y="720225"/>
                <a:ext cx="825914" cy="465464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1804" extrusionOk="0">
                    <a:moveTo>
                      <a:pt x="45" y="1"/>
                    </a:moveTo>
                    <a:lnTo>
                      <a:pt x="0" y="185"/>
                    </a:lnTo>
                    <a:lnTo>
                      <a:pt x="2710" y="901"/>
                    </a:lnTo>
                    <a:lnTo>
                      <a:pt x="3025" y="1803"/>
                    </a:lnTo>
                    <a:lnTo>
                      <a:pt x="3201" y="1741"/>
                    </a:lnTo>
                    <a:lnTo>
                      <a:pt x="2859" y="744"/>
                    </a:lnTo>
                    <a:lnTo>
                      <a:pt x="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5" name="Google Shape;850;p37"/>
          <p:cNvSpPr txBox="1">
            <a:spLocks noGrp="1"/>
          </p:cNvSpPr>
          <p:nvPr>
            <p:ph type="title"/>
          </p:nvPr>
        </p:nvSpPr>
        <p:spPr>
          <a:xfrm>
            <a:off x="605128" y="2977955"/>
            <a:ext cx="6110057" cy="18847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br>
              <a:rPr lang="ru-RU" dirty="0"/>
            </a:br>
            <a:r>
              <a:rPr lang="ru-RU" dirty="0"/>
              <a:t>Как делиться кодом с товарищем?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6732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023" y="111872"/>
            <a:ext cx="7360744" cy="572700"/>
          </a:xfrm>
        </p:spPr>
        <p:txBody>
          <a:bodyPr/>
          <a:lstStyle/>
          <a:p>
            <a:pPr algn="ctr"/>
            <a:r>
              <a:rPr lang="en" sz="4000" dirty="0"/>
              <a:t>Типы языков программирования</a:t>
            </a:r>
            <a:br>
              <a:rPr lang="ru-RU" sz="3200" dirty="0"/>
            </a:br>
            <a:endParaRPr lang="ru-RU" dirty="0"/>
          </a:p>
        </p:txBody>
      </p:sp>
      <p:sp>
        <p:nvSpPr>
          <p:cNvPr id="5" name="Google Shape;123;p17"/>
          <p:cNvSpPr/>
          <p:nvPr/>
        </p:nvSpPr>
        <p:spPr>
          <a:xfrm>
            <a:off x="1933875" y="1746778"/>
            <a:ext cx="1864800" cy="303600"/>
          </a:xfrm>
          <a:prstGeom prst="rect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Компилируемые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124;p17"/>
          <p:cNvSpPr/>
          <p:nvPr/>
        </p:nvSpPr>
        <p:spPr>
          <a:xfrm>
            <a:off x="5692961" y="1743478"/>
            <a:ext cx="2206800" cy="306900"/>
          </a:xfrm>
          <a:prstGeom prst="rect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Интерпретируемые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125;p17"/>
          <p:cNvSpPr txBox="1"/>
          <p:nvPr/>
        </p:nvSpPr>
        <p:spPr>
          <a:xfrm>
            <a:off x="1145075" y="2250330"/>
            <a:ext cx="3151200" cy="18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Если программа написана на компилируемом языке, то перед выполнением ее нужно проверить на наличие синтаксических ошибок и уже после этого перевести в понятную для компьютера форму – машинный код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126;p17"/>
          <p:cNvSpPr txBox="1"/>
          <p:nvPr/>
        </p:nvSpPr>
        <p:spPr>
          <a:xfrm>
            <a:off x="5308074" y="2250330"/>
            <a:ext cx="3365100" cy="14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Если программа написана на интерпретируемом языке, она не переводится целиком в машинный код, а специальная программа, которая называется интерпретатором – идет по коду, анализирует его и выполняет каждую отдельную команду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Google Shape;12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58672" y="4142625"/>
            <a:ext cx="924006" cy="765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0756" y="4142625"/>
            <a:ext cx="799737" cy="751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893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Модель выполнения </a:t>
            </a:r>
            <a:r>
              <a:rPr lang="en-US" sz="4000" dirty="0"/>
              <a:t>Python</a:t>
            </a:r>
            <a:br>
              <a:rPr lang="ru-RU" sz="3200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24" y="2523461"/>
            <a:ext cx="6630325" cy="226726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9"/>
          </p:nvPr>
        </p:nvSpPr>
        <p:spPr>
          <a:xfrm>
            <a:off x="607693" y="1651591"/>
            <a:ext cx="7692790" cy="707609"/>
          </a:xfrm>
        </p:spPr>
        <p:txBody>
          <a:bodyPr/>
          <a:lstStyle/>
          <a:p>
            <a:pPr marL="0" indent="0"/>
            <a:r>
              <a:rPr lang="ru-RU" dirty="0"/>
              <a:t>Набираемый вами исходный код транслируется в байт-код, который затем выполняется виртуальной машиной </a:t>
            </a:r>
            <a:r>
              <a:rPr lang="ru-RU" dirty="0" err="1"/>
              <a:t>Python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3648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000" dirty="0"/>
              <a:t>Команда print()</a:t>
            </a:r>
            <a:br>
              <a:rPr lang="ru-RU" sz="3200" dirty="0"/>
            </a:br>
            <a:endParaRPr lang="ru-RU" dirty="0"/>
          </a:p>
        </p:txBody>
      </p:sp>
      <p:sp>
        <p:nvSpPr>
          <p:cNvPr id="6" name="Google Shape;203;p27"/>
          <p:cNvSpPr txBox="1">
            <a:spLocks/>
          </p:cNvSpPr>
          <p:nvPr/>
        </p:nvSpPr>
        <p:spPr>
          <a:xfrm>
            <a:off x="720000" y="1358500"/>
            <a:ext cx="7461300" cy="12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>
              <a:lnSpc>
                <a:spcPct val="125000"/>
              </a:lnSpc>
              <a:buFont typeface="Figtree"/>
              <a:buNone/>
            </a:pPr>
            <a:r>
              <a:rPr lang="ru-RU"/>
              <a:t>Для вывода данных на экран используется команда</a:t>
            </a:r>
            <a:r>
              <a:rPr lang="ru-RU">
                <a:solidFill>
                  <a:srgbClr val="F1C23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ru-RU" b="1">
                <a:solidFill>
                  <a:srgbClr val="0B5394"/>
                </a:solidFill>
                <a:latin typeface="Courier New"/>
                <a:ea typeface="Courier New"/>
                <a:cs typeface="Courier New"/>
                <a:sym typeface="Courier New"/>
              </a:rPr>
              <a:t>print():</a:t>
            </a:r>
          </a:p>
          <a:p>
            <a:pPr marL="0" indent="0">
              <a:lnSpc>
                <a:spcPct val="125000"/>
              </a:lnSpc>
              <a:spcBef>
                <a:spcPts val="1600"/>
              </a:spcBef>
              <a:spcAft>
                <a:spcPts val="1600"/>
              </a:spcAft>
              <a:buFont typeface="Figtree"/>
              <a:buNone/>
            </a:pPr>
            <a:endParaRPr lang="ru-RU" dirty="0"/>
          </a:p>
        </p:txBody>
      </p:sp>
      <p:sp>
        <p:nvSpPr>
          <p:cNvPr id="7" name="Google Shape;204;p27"/>
          <p:cNvSpPr txBox="1">
            <a:spLocks/>
          </p:cNvSpPr>
          <p:nvPr/>
        </p:nvSpPr>
        <p:spPr>
          <a:xfrm>
            <a:off x="835350" y="1965800"/>
            <a:ext cx="3884100" cy="4656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>
              <a:buFont typeface="Figtree"/>
              <a:buNone/>
            </a:pPr>
            <a:r>
              <a:rPr lang="ru-RU" dirty="0" err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ru-RU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('</a:t>
            </a:r>
            <a:r>
              <a:rPr lang="ru-RU" dirty="0">
                <a:solidFill>
                  <a:srgbClr val="F1C232"/>
                </a:solidFill>
                <a:latin typeface="Courier New"/>
                <a:ea typeface="Courier New"/>
                <a:cs typeface="Courier New"/>
                <a:sym typeface="Courier New"/>
              </a:rPr>
              <a:t>Мы изучаем язык </a:t>
            </a:r>
            <a:r>
              <a:rPr lang="ru-RU" dirty="0" err="1">
                <a:solidFill>
                  <a:srgbClr val="F1C232"/>
                </a:solidFill>
                <a:latin typeface="Courier New"/>
                <a:ea typeface="Courier New"/>
                <a:cs typeface="Courier New"/>
                <a:sym typeface="Courier New"/>
              </a:rPr>
              <a:t>Python</a:t>
            </a:r>
            <a:r>
              <a:rPr lang="ru-RU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')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Figtree"/>
              <a:buNone/>
            </a:pPr>
            <a:r>
              <a:rPr lang="ru-RU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</p:txBody>
      </p:sp>
      <p:sp>
        <p:nvSpPr>
          <p:cNvPr id="8" name="Google Shape;205;p27"/>
          <p:cNvSpPr txBox="1">
            <a:spLocks/>
          </p:cNvSpPr>
          <p:nvPr/>
        </p:nvSpPr>
        <p:spPr>
          <a:xfrm>
            <a:off x="833950" y="3394000"/>
            <a:ext cx="2000700" cy="596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22860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>
              <a:lnSpc>
                <a:spcPct val="10000"/>
              </a:lnSpc>
              <a:buFont typeface="Figtree"/>
              <a:buNone/>
            </a:pPr>
            <a:r>
              <a:rPr lang="en-US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print('</a:t>
            </a:r>
            <a:r>
              <a:rPr lang="en-US" dirty="0">
                <a:solidFill>
                  <a:schemeClr val="bg2"/>
                </a:solidFill>
                <a:latin typeface="Courier New"/>
                <a:ea typeface="Courier New"/>
                <a:cs typeface="Courier New"/>
                <a:sym typeface="Courier New"/>
              </a:rPr>
              <a:t>Python</a:t>
            </a:r>
            <a:r>
              <a:rPr lang="en-US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')</a:t>
            </a:r>
          </a:p>
          <a:p>
            <a:pPr marL="0" indent="0">
              <a:lnSpc>
                <a:spcPct val="10000"/>
              </a:lnSpc>
              <a:spcBef>
                <a:spcPts val="1600"/>
              </a:spcBef>
              <a:spcAft>
                <a:spcPts val="1600"/>
              </a:spcAft>
              <a:buFont typeface="Figtree"/>
              <a:buNone/>
            </a:pPr>
            <a:r>
              <a:rPr lang="en-US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print("</a:t>
            </a:r>
            <a:r>
              <a:rPr lang="en-US" dirty="0">
                <a:solidFill>
                  <a:srgbClr val="F1C232"/>
                </a:solidFill>
                <a:latin typeface="Courier New"/>
                <a:ea typeface="Courier New"/>
                <a:cs typeface="Courier New"/>
                <a:sym typeface="Courier New"/>
              </a:rPr>
              <a:t>Python</a:t>
            </a:r>
            <a:r>
              <a:rPr lang="en-US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")</a:t>
            </a:r>
          </a:p>
        </p:txBody>
      </p:sp>
      <p:sp>
        <p:nvSpPr>
          <p:cNvPr id="9" name="Google Shape;206;p27"/>
          <p:cNvSpPr txBox="1">
            <a:spLocks/>
          </p:cNvSpPr>
          <p:nvPr/>
        </p:nvSpPr>
        <p:spPr>
          <a:xfrm>
            <a:off x="833950" y="2668600"/>
            <a:ext cx="60909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>
              <a:lnSpc>
                <a:spcPct val="125000"/>
              </a:lnSpc>
              <a:spcAft>
                <a:spcPts val="1600"/>
              </a:spcAft>
              <a:buFont typeface="Figtree"/>
              <a:buNone/>
            </a:pPr>
            <a:r>
              <a:rPr lang="ru-RU"/>
              <a:t>Кавычки могут быть как одинарными, так и двойными:</a:t>
            </a:r>
            <a:endParaRPr lang="ru-RU" dirty="0"/>
          </a:p>
        </p:txBody>
      </p:sp>
      <p:sp>
        <p:nvSpPr>
          <p:cNvPr id="10" name="Google Shape;207;p27"/>
          <p:cNvSpPr/>
          <p:nvPr/>
        </p:nvSpPr>
        <p:spPr>
          <a:xfrm>
            <a:off x="4117225" y="1950980"/>
            <a:ext cx="3469275" cy="1484875"/>
          </a:xfrm>
          <a:custGeom>
            <a:avLst/>
            <a:gdLst/>
            <a:ahLst/>
            <a:cxnLst/>
            <a:rect l="l" t="t" r="r" b="b"/>
            <a:pathLst>
              <a:path w="138771" h="59395" extrusionOk="0">
                <a:moveTo>
                  <a:pt x="0" y="4382"/>
                </a:moveTo>
                <a:cubicBezTo>
                  <a:pt x="32406" y="-4258"/>
                  <a:pt x="71713" y="-97"/>
                  <a:pt x="99618" y="18507"/>
                </a:cubicBezTo>
                <a:cubicBezTo>
                  <a:pt x="115319" y="28974"/>
                  <a:pt x="120869" y="53428"/>
                  <a:pt x="138771" y="59395"/>
                </a:cubicBezTo>
              </a:path>
            </a:pathLst>
          </a:custGeom>
          <a:noFill/>
          <a:ln w="19050" cap="flat" cmpd="sng">
            <a:solidFill>
              <a:srgbClr val="F1C232"/>
            </a:solidFill>
            <a:prstDash val="solid"/>
            <a:round/>
            <a:headEnd type="triangle" w="med" len="med"/>
            <a:tailEnd type="none" w="med" len="med"/>
          </a:ln>
        </p:spPr>
      </p:sp>
      <p:sp>
        <p:nvSpPr>
          <p:cNvPr id="11" name="Google Shape;208;p27"/>
          <p:cNvSpPr/>
          <p:nvPr/>
        </p:nvSpPr>
        <p:spPr>
          <a:xfrm>
            <a:off x="2173200" y="4086325"/>
            <a:ext cx="4801225" cy="1057175"/>
          </a:xfrm>
          <a:custGeom>
            <a:avLst/>
            <a:gdLst/>
            <a:ahLst/>
            <a:cxnLst/>
            <a:rect l="l" t="t" r="r" b="b"/>
            <a:pathLst>
              <a:path w="192049" h="42287" extrusionOk="0">
                <a:moveTo>
                  <a:pt x="0" y="0"/>
                </a:moveTo>
                <a:cubicBezTo>
                  <a:pt x="16107" y="20585"/>
                  <a:pt x="42716" y="31812"/>
                  <a:pt x="67651" y="39649"/>
                </a:cubicBezTo>
                <a:cubicBezTo>
                  <a:pt x="88476" y="46195"/>
                  <a:pt x="111762" y="38949"/>
                  <a:pt x="132823" y="33206"/>
                </a:cubicBezTo>
                <a:cubicBezTo>
                  <a:pt x="143763" y="30223"/>
                  <a:pt x="155314" y="29142"/>
                  <a:pt x="165781" y="24781"/>
                </a:cubicBezTo>
                <a:cubicBezTo>
                  <a:pt x="176335" y="20384"/>
                  <a:pt x="185185" y="11869"/>
                  <a:pt x="192049" y="2726"/>
                </a:cubicBezTo>
              </a:path>
            </a:pathLst>
          </a:custGeom>
          <a:noFill/>
          <a:ln w="19050" cap="flat" cmpd="sng">
            <a:solidFill>
              <a:srgbClr val="F1C232"/>
            </a:solidFill>
            <a:prstDash val="solid"/>
            <a:round/>
            <a:headEnd type="triangle" w="med" len="med"/>
            <a:tailEnd type="none" w="med" len="med"/>
          </a:ln>
        </p:spPr>
      </p:sp>
      <p:sp>
        <p:nvSpPr>
          <p:cNvPr id="12" name="Google Shape;209;p27"/>
          <p:cNvSpPr/>
          <p:nvPr/>
        </p:nvSpPr>
        <p:spPr>
          <a:xfrm>
            <a:off x="2346650" y="3138991"/>
            <a:ext cx="3791425" cy="707725"/>
          </a:xfrm>
          <a:custGeom>
            <a:avLst/>
            <a:gdLst/>
            <a:ahLst/>
            <a:cxnLst/>
            <a:rect l="l" t="t" r="r" b="b"/>
            <a:pathLst>
              <a:path w="151657" h="28309" extrusionOk="0">
                <a:moveTo>
                  <a:pt x="0" y="8157"/>
                </a:moveTo>
                <a:cubicBezTo>
                  <a:pt x="7658" y="5604"/>
                  <a:pt x="15032" y="1683"/>
                  <a:pt x="23046" y="722"/>
                </a:cubicBezTo>
                <a:cubicBezTo>
                  <a:pt x="45913" y="-2020"/>
                  <a:pt x="69697" y="3853"/>
                  <a:pt x="91193" y="12121"/>
                </a:cubicBezTo>
                <a:cubicBezTo>
                  <a:pt x="110529" y="19558"/>
                  <a:pt x="132006" y="33053"/>
                  <a:pt x="151657" y="26494"/>
                </a:cubicBezTo>
              </a:path>
            </a:pathLst>
          </a:custGeom>
          <a:noFill/>
          <a:ln w="19050" cap="flat" cmpd="sng">
            <a:solidFill>
              <a:srgbClr val="F1C232"/>
            </a:solidFill>
            <a:prstDash val="solid"/>
            <a:round/>
            <a:headEnd type="triangle" w="med" len="med"/>
            <a:tailEnd type="none" w="med" len="med"/>
          </a:ln>
        </p:spPr>
      </p:sp>
      <p:sp>
        <p:nvSpPr>
          <p:cNvPr id="13" name="Google Shape;210;p27"/>
          <p:cNvSpPr/>
          <p:nvPr/>
        </p:nvSpPr>
        <p:spPr>
          <a:xfrm>
            <a:off x="6316500" y="3609288"/>
            <a:ext cx="1864800" cy="303600"/>
          </a:xfrm>
          <a:prstGeom prst="rect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аргументы</a:t>
            </a: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4069358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000" dirty="0"/>
              <a:t>Команда input()</a:t>
            </a:r>
            <a:br>
              <a:rPr lang="ru-RU" sz="3200" dirty="0"/>
            </a:br>
            <a:endParaRPr lang="ru-RU" dirty="0"/>
          </a:p>
        </p:txBody>
      </p:sp>
      <p:sp>
        <p:nvSpPr>
          <p:cNvPr id="14" name="Google Shape;268;p33"/>
          <p:cNvSpPr txBox="1">
            <a:spLocks/>
          </p:cNvSpPr>
          <p:nvPr/>
        </p:nvSpPr>
        <p:spPr>
          <a:xfrm>
            <a:off x="496515" y="1214889"/>
            <a:ext cx="62667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>
              <a:lnSpc>
                <a:spcPct val="125000"/>
              </a:lnSpc>
              <a:buFont typeface="Figtree"/>
              <a:buNone/>
            </a:pPr>
            <a:r>
              <a:rPr lang="ru-RU"/>
              <a:t>Для считывания данных используется команда</a:t>
            </a:r>
            <a:r>
              <a:rPr lang="ru-RU"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ru-RU" b="1">
                <a:solidFill>
                  <a:srgbClr val="0B5394"/>
                </a:solidFill>
                <a:latin typeface="Courier New"/>
                <a:ea typeface="Courier New"/>
                <a:cs typeface="Courier New"/>
                <a:sym typeface="Courier New"/>
              </a:rPr>
              <a:t>input():</a:t>
            </a:r>
          </a:p>
          <a:p>
            <a:pPr marL="0" indent="0">
              <a:lnSpc>
                <a:spcPct val="125000"/>
              </a:lnSpc>
              <a:spcBef>
                <a:spcPts val="1600"/>
              </a:spcBef>
              <a:spcAft>
                <a:spcPts val="1600"/>
              </a:spcAft>
              <a:buFont typeface="Figtree"/>
              <a:buNone/>
            </a:pPr>
            <a:endParaRPr lang="ru-RU" dirty="0"/>
          </a:p>
        </p:txBody>
      </p:sp>
      <p:sp>
        <p:nvSpPr>
          <p:cNvPr id="15" name="Google Shape;269;p33"/>
          <p:cNvSpPr txBox="1">
            <a:spLocks/>
          </p:cNvSpPr>
          <p:nvPr/>
        </p:nvSpPr>
        <p:spPr>
          <a:xfrm>
            <a:off x="683740" y="1822189"/>
            <a:ext cx="3042600" cy="7974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>
              <a:lnSpc>
                <a:spcPct val="10000"/>
              </a:lnSpc>
              <a:buFont typeface="Figtree"/>
              <a:buNone/>
            </a:pPr>
            <a:r>
              <a:rPr lang="en-US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print('</a:t>
            </a:r>
            <a:r>
              <a:rPr lang="ru-RU" dirty="0">
                <a:solidFill>
                  <a:schemeClr val="bg2"/>
                </a:solidFill>
                <a:latin typeface="Courier New"/>
                <a:ea typeface="Courier New"/>
                <a:cs typeface="Courier New"/>
                <a:sym typeface="Courier New"/>
              </a:rPr>
              <a:t>Как тебя зовут?</a:t>
            </a:r>
            <a:r>
              <a:rPr lang="ru-RU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')</a:t>
            </a:r>
          </a:p>
          <a:p>
            <a:pPr marL="0" indent="0">
              <a:lnSpc>
                <a:spcPct val="10000"/>
              </a:lnSpc>
              <a:spcBef>
                <a:spcPts val="1600"/>
              </a:spcBef>
              <a:buFont typeface="Figtree"/>
              <a:buNone/>
            </a:pPr>
            <a:r>
              <a:rPr lang="en-US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name = input()</a:t>
            </a:r>
          </a:p>
          <a:p>
            <a:pPr marL="0" indent="0">
              <a:lnSpc>
                <a:spcPct val="10000"/>
              </a:lnSpc>
              <a:spcBef>
                <a:spcPts val="1600"/>
              </a:spcBef>
              <a:buFont typeface="Figtree"/>
              <a:buNone/>
            </a:pPr>
            <a:r>
              <a:rPr lang="en-US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print('</a:t>
            </a:r>
            <a:r>
              <a:rPr lang="ru-RU" dirty="0">
                <a:solidFill>
                  <a:schemeClr val="bg2"/>
                </a:solidFill>
                <a:latin typeface="Courier New"/>
                <a:ea typeface="Courier New"/>
                <a:cs typeface="Courier New"/>
                <a:sym typeface="Courier New"/>
              </a:rPr>
              <a:t>Привет,</a:t>
            </a:r>
            <a:r>
              <a:rPr lang="ru-RU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', </a:t>
            </a:r>
            <a:r>
              <a:rPr lang="en-US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name)</a:t>
            </a:r>
          </a:p>
          <a:p>
            <a:pPr marL="0" indent="0">
              <a:lnSpc>
                <a:spcPct val="10000"/>
              </a:lnSpc>
              <a:spcBef>
                <a:spcPts val="1600"/>
              </a:spcBef>
              <a:spcAft>
                <a:spcPts val="1600"/>
              </a:spcAft>
              <a:buFont typeface="Figtree"/>
              <a:buNone/>
            </a:pP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</p:txBody>
      </p:sp>
      <p:sp>
        <p:nvSpPr>
          <p:cNvPr id="16" name="Google Shape;270;p33"/>
          <p:cNvSpPr txBox="1">
            <a:spLocks/>
          </p:cNvSpPr>
          <p:nvPr/>
        </p:nvSpPr>
        <p:spPr>
          <a:xfrm>
            <a:off x="3913565" y="1212589"/>
            <a:ext cx="41508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>
              <a:lnSpc>
                <a:spcPct val="125000"/>
              </a:lnSpc>
              <a:buFont typeface="Figtree"/>
              <a:buNone/>
            </a:pPr>
            <a:endParaRPr lang="ru-RU">
              <a:solidFill>
                <a:srgbClr val="0B5394"/>
              </a:solidFill>
            </a:endParaRPr>
          </a:p>
          <a:p>
            <a:pPr indent="-323850">
              <a:lnSpc>
                <a:spcPct val="125000"/>
              </a:lnSpc>
              <a:spcBef>
                <a:spcPts val="1600"/>
              </a:spcBef>
              <a:buSzPts val="1500"/>
              <a:buFont typeface="Figtree"/>
              <a:buAutoNum type="arabicPeriod"/>
            </a:pPr>
            <a:r>
              <a:rPr lang="ru-RU"/>
              <a:t>Сначала программа выведет текст на экран </a:t>
            </a:r>
            <a:r>
              <a:rPr lang="ru-RU">
                <a:solidFill>
                  <a:srgbClr val="0B5394"/>
                </a:solidFill>
              </a:rPr>
              <a:t>«Как тебя зовут?»</a:t>
            </a:r>
            <a:endParaRPr lang="ru-RU"/>
          </a:p>
          <a:p>
            <a:pPr indent="-323850">
              <a:lnSpc>
                <a:spcPct val="125000"/>
              </a:lnSpc>
              <a:buSzPts val="1500"/>
              <a:buFont typeface="Figtree"/>
              <a:buAutoNum type="arabicPeriod"/>
            </a:pPr>
            <a:r>
              <a:rPr lang="ru-RU"/>
              <a:t>Далее программа будет ждать от пользователя ввода данных</a:t>
            </a:r>
          </a:p>
          <a:p>
            <a:pPr indent="-323850">
              <a:lnSpc>
                <a:spcPct val="125000"/>
              </a:lnSpc>
              <a:buSzPts val="1500"/>
              <a:buFont typeface="Figtree"/>
              <a:buAutoNum type="arabicPeriod"/>
            </a:pPr>
            <a:r>
              <a:rPr lang="ru-RU"/>
              <a:t>Введенные данные запишутся в переменную</a:t>
            </a:r>
            <a:r>
              <a:rPr lang="ru-RU"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ru-RU" b="1">
                <a:solidFill>
                  <a:srgbClr val="0B5394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</a:p>
        </p:txBody>
      </p:sp>
      <p:pic>
        <p:nvPicPr>
          <p:cNvPr id="17" name="Google Shape;27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000" y="3757712"/>
            <a:ext cx="820600" cy="82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272;p33"/>
          <p:cNvSpPr txBox="1">
            <a:spLocks/>
          </p:cNvSpPr>
          <p:nvPr/>
        </p:nvSpPr>
        <p:spPr>
          <a:xfrm>
            <a:off x="1728509" y="3861412"/>
            <a:ext cx="46845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>
              <a:buFont typeface="Figtree"/>
              <a:buNone/>
            </a:pPr>
            <a:r>
              <a:rPr lang="ru-RU"/>
              <a:t>Каждая команда</a:t>
            </a:r>
            <a:r>
              <a:rPr lang="ru-RU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ru-RU" b="1">
                <a:solidFill>
                  <a:srgbClr val="0B5394"/>
                </a:solidFill>
                <a:latin typeface="Courier New"/>
                <a:ea typeface="Courier New"/>
                <a:cs typeface="Courier New"/>
                <a:sym typeface="Courier New"/>
              </a:rPr>
              <a:t>input()</a:t>
            </a:r>
            <a:r>
              <a:rPr lang="ru-RU">
                <a:solidFill>
                  <a:srgbClr val="F1C23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ru-RU"/>
              <a:t>завершается нажатием</a:t>
            </a:r>
            <a:r>
              <a:rPr lang="ru-RU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ru-RU" b="1">
                <a:solidFill>
                  <a:srgbClr val="0B5394"/>
                </a:solidFill>
                <a:latin typeface="Courier New"/>
                <a:ea typeface="Courier New"/>
                <a:cs typeface="Courier New"/>
                <a:sym typeface="Courier New"/>
              </a:rPr>
              <a:t>Enter</a:t>
            </a:r>
            <a:r>
              <a:rPr lang="ru-RU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/>
              <a:t>на клавиатуре</a:t>
            </a:r>
          </a:p>
          <a:p>
            <a:pPr marL="0" indent="0">
              <a:spcBef>
                <a:spcPts val="1600"/>
              </a:spcBef>
              <a:buFont typeface="Figtree"/>
              <a:buNone/>
            </a:pPr>
            <a:endParaRPr lang="ru-RU"/>
          </a:p>
          <a:p>
            <a:pPr marL="0" indent="0">
              <a:spcBef>
                <a:spcPts val="1600"/>
              </a:spcBef>
              <a:buFont typeface="Figtree"/>
              <a:buNone/>
            </a:pPr>
            <a:endParaRPr lang="ru-RU"/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Figtree"/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796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Задача</a:t>
            </a:r>
            <a:br>
              <a:rPr lang="ru-RU" sz="3200" dirty="0"/>
            </a:br>
            <a:endParaRPr lang="ru-RU" dirty="0"/>
          </a:p>
        </p:txBody>
      </p:sp>
      <p:sp>
        <p:nvSpPr>
          <p:cNvPr id="8" name="Google Shape;194;p25"/>
          <p:cNvSpPr txBox="1">
            <a:spLocks/>
          </p:cNvSpPr>
          <p:nvPr/>
        </p:nvSpPr>
        <p:spPr>
          <a:xfrm>
            <a:off x="1923067" y="1920590"/>
            <a:ext cx="6390000" cy="8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/>
            <a:r>
              <a:rPr lang="ru-RU" sz="2000" dirty="0">
                <a:solidFill>
                  <a:schemeClr val="tx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Что будет выведено на экран в результате выполнения следующего кода?</a:t>
            </a:r>
          </a:p>
          <a:p>
            <a:pPr marL="0" indent="0">
              <a:spcBef>
                <a:spcPts val="1600"/>
              </a:spcBef>
            </a:pPr>
            <a:endParaRPr lang="ru-RU" dirty="0">
              <a:solidFill>
                <a:schemeClr val="tx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indent="0">
              <a:spcBef>
                <a:spcPts val="1600"/>
              </a:spcBef>
            </a:pPr>
            <a:endParaRPr lang="ru-RU" dirty="0">
              <a:solidFill>
                <a:schemeClr val="tx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indent="0">
              <a:spcBef>
                <a:spcPts val="1600"/>
              </a:spcBef>
            </a:pPr>
            <a:endParaRPr lang="ru-RU" dirty="0">
              <a:solidFill>
                <a:schemeClr val="tx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indent="0">
              <a:spcBef>
                <a:spcPts val="1600"/>
              </a:spcBef>
            </a:pPr>
            <a:endParaRPr lang="ru-RU" dirty="0">
              <a:solidFill>
                <a:schemeClr val="tx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indent="0">
              <a:spcBef>
                <a:spcPts val="1600"/>
              </a:spcBef>
            </a:pPr>
            <a:endParaRPr lang="ru-RU" dirty="0">
              <a:solidFill>
                <a:schemeClr val="tx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</a:pPr>
            <a:endParaRPr lang="ru-RU" dirty="0">
              <a:solidFill>
                <a:schemeClr val="tx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9" name="Google Shape;196;p25"/>
          <p:cNvPicPr preferRelativeResize="0"/>
          <p:nvPr/>
        </p:nvPicPr>
        <p:blipFill rotWithShape="1">
          <a:blip r:embed="rId2">
            <a:alphaModFix/>
          </a:blip>
          <a:srcRect l="2972" r="2972"/>
          <a:stretch/>
        </p:blipFill>
        <p:spPr>
          <a:xfrm>
            <a:off x="829654" y="1920578"/>
            <a:ext cx="766789" cy="8152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97;p25"/>
          <p:cNvSpPr txBox="1">
            <a:spLocks/>
          </p:cNvSpPr>
          <p:nvPr/>
        </p:nvSpPr>
        <p:spPr>
          <a:xfrm>
            <a:off x="1596443" y="2771990"/>
            <a:ext cx="6611892" cy="694224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22860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>
              <a:lnSpc>
                <a:spcPct val="10000"/>
              </a:lnSpc>
              <a:buFont typeface="Figtree"/>
              <a:buNone/>
            </a:pPr>
            <a:r>
              <a:rPr lang="en-US" sz="1800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print('Mercury', 'Venus', </a:t>
            </a:r>
            <a:r>
              <a:rPr lang="en-US" sz="1800" dirty="0" err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sep</a:t>
            </a:r>
            <a:r>
              <a:rPr lang="en-US" sz="1800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='*', end='!')</a:t>
            </a:r>
          </a:p>
          <a:p>
            <a:pPr marL="0" indent="0">
              <a:lnSpc>
                <a:spcPct val="10000"/>
              </a:lnSpc>
              <a:spcBef>
                <a:spcPts val="1600"/>
              </a:spcBef>
              <a:spcAft>
                <a:spcPts val="1600"/>
              </a:spcAft>
              <a:buFont typeface="Figtree"/>
              <a:buNone/>
            </a:pPr>
            <a:r>
              <a:rPr lang="en-US" sz="1800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print('Mars', 'Jupiter', </a:t>
            </a:r>
            <a:r>
              <a:rPr lang="en-US" sz="1800" dirty="0" err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sep</a:t>
            </a:r>
            <a:r>
              <a:rPr lang="en-US" sz="1800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='**', end='?')</a:t>
            </a:r>
          </a:p>
        </p:txBody>
      </p:sp>
    </p:spTree>
    <p:extLst>
      <p:ext uri="{BB962C8B-B14F-4D97-AF65-F5344CB8AC3E}">
        <p14:creationId xmlns:p14="http://schemas.microsoft.com/office/powerpoint/2010/main" val="3121988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Переменные</a:t>
            </a:r>
            <a:br>
              <a:rPr lang="ru-RU" sz="3200" dirty="0"/>
            </a:br>
            <a:endParaRPr lang="ru-RU" dirty="0"/>
          </a:p>
        </p:txBody>
      </p:sp>
      <p:sp>
        <p:nvSpPr>
          <p:cNvPr id="8" name="Google Shape;228;p29"/>
          <p:cNvSpPr txBox="1">
            <a:spLocks/>
          </p:cNvSpPr>
          <p:nvPr/>
        </p:nvSpPr>
        <p:spPr>
          <a:xfrm>
            <a:off x="720000" y="1190125"/>
            <a:ext cx="74613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>
              <a:lnSpc>
                <a:spcPct val="125000"/>
              </a:lnSpc>
              <a:spcAft>
                <a:spcPts val="1600"/>
              </a:spcAft>
            </a:pPr>
            <a:r>
              <a:rPr lang="ru-RU" sz="1800" dirty="0">
                <a:solidFill>
                  <a:srgbClr val="F1C23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Переменная </a:t>
            </a:r>
            <a:r>
              <a:rPr lang="ru-RU" sz="1800" dirty="0">
                <a:latin typeface="Montserrat Light"/>
                <a:ea typeface="Montserrat Light"/>
                <a:cs typeface="Montserrat Light"/>
                <a:sym typeface="Montserrat Light"/>
              </a:rPr>
              <a:t>- это именованный участок памяти, в котором хранятся данные</a:t>
            </a:r>
            <a:endParaRPr lang="ru-RU" sz="1800" dirty="0"/>
          </a:p>
        </p:txBody>
      </p:sp>
      <p:sp>
        <p:nvSpPr>
          <p:cNvPr id="9" name="Google Shape;230;p29"/>
          <p:cNvSpPr txBox="1">
            <a:spLocks/>
          </p:cNvSpPr>
          <p:nvPr/>
        </p:nvSpPr>
        <p:spPr>
          <a:xfrm>
            <a:off x="835350" y="2191193"/>
            <a:ext cx="3896400" cy="8205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>
              <a:lnSpc>
                <a:spcPct val="10000"/>
              </a:lnSpc>
              <a:buFont typeface="Figtree"/>
              <a:buNone/>
            </a:pPr>
            <a:r>
              <a:rPr lang="en-US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name = 'Roman'</a:t>
            </a:r>
          </a:p>
          <a:p>
            <a:pPr marL="0" indent="0">
              <a:lnSpc>
                <a:spcPct val="10000"/>
              </a:lnSpc>
              <a:spcBef>
                <a:spcPts val="1600"/>
              </a:spcBef>
              <a:buFont typeface="Figtree"/>
              <a:buNone/>
            </a:pPr>
            <a:r>
              <a:rPr lang="en-US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surname = input()</a:t>
            </a:r>
          </a:p>
          <a:p>
            <a:pPr marL="0" indent="0">
              <a:lnSpc>
                <a:spcPct val="10000"/>
              </a:lnSpc>
              <a:spcBef>
                <a:spcPts val="1600"/>
              </a:spcBef>
              <a:buFont typeface="Figtree"/>
              <a:buNone/>
            </a:pPr>
            <a:r>
              <a:rPr lang="en-US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print('</a:t>
            </a:r>
            <a:r>
              <a:rPr lang="en-US" dirty="0" err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Привет</a:t>
            </a:r>
            <a:r>
              <a:rPr lang="en-US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,', name, surname)</a:t>
            </a:r>
          </a:p>
          <a:p>
            <a:pPr marL="0" indent="0">
              <a:lnSpc>
                <a:spcPct val="10000"/>
              </a:lnSpc>
              <a:spcBef>
                <a:spcPts val="1600"/>
              </a:spcBef>
              <a:spcAft>
                <a:spcPts val="1600"/>
              </a:spcAft>
              <a:buFont typeface="Figtree"/>
              <a:buNone/>
            </a:pP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</p:txBody>
      </p:sp>
      <p:pic>
        <p:nvPicPr>
          <p:cNvPr id="10" name="Google Shape;23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4525" y="4119268"/>
            <a:ext cx="820600" cy="82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32;p29"/>
          <p:cNvSpPr txBox="1">
            <a:spLocks/>
          </p:cNvSpPr>
          <p:nvPr/>
        </p:nvSpPr>
        <p:spPr>
          <a:xfrm>
            <a:off x="3566925" y="4312418"/>
            <a:ext cx="50886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/>
            <a:r>
              <a:rPr lang="ru-RU" dirty="0">
                <a:solidFill>
                  <a:schemeClr val="tx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Любая переменная имеет имя и значение</a:t>
            </a:r>
          </a:p>
          <a:p>
            <a:pPr marL="0" indent="0">
              <a:spcBef>
                <a:spcPts val="160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spcBef>
                <a:spcPts val="160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Google Shape;233;p29"/>
          <p:cNvSpPr txBox="1">
            <a:spLocks/>
          </p:cNvSpPr>
          <p:nvPr/>
        </p:nvSpPr>
        <p:spPr>
          <a:xfrm>
            <a:off x="720000" y="3184093"/>
            <a:ext cx="77610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indent="-330200">
              <a:lnSpc>
                <a:spcPct val="125000"/>
              </a:lnSpc>
              <a:buSzPts val="1600"/>
              <a:buFont typeface="Figtree"/>
              <a:buChar char="●"/>
            </a:pPr>
            <a:r>
              <a:rPr lang="ru-RU" dirty="0">
                <a:latin typeface="Montserrat Light"/>
                <a:ea typeface="Montserrat Light"/>
                <a:cs typeface="Montserrat Light"/>
                <a:sym typeface="Montserrat Light"/>
              </a:rPr>
              <a:t>в переменной </a:t>
            </a:r>
            <a:r>
              <a:rPr lang="ru-RU" b="1" dirty="0" err="1">
                <a:solidFill>
                  <a:srgbClr val="F1C232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ru-RU" b="1" dirty="0">
                <a:solidFill>
                  <a:srgbClr val="F1C23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dirty="0">
                <a:latin typeface="Montserrat Light"/>
                <a:ea typeface="Montserrat Light"/>
                <a:cs typeface="Montserrat Light"/>
                <a:sym typeface="Montserrat Light"/>
              </a:rPr>
              <a:t>хранится строка </a:t>
            </a:r>
            <a:r>
              <a:rPr lang="ru-RU" sz="1500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ru-RU" sz="1500" b="1" dirty="0" err="1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Roman</a:t>
            </a:r>
            <a:r>
              <a:rPr lang="ru-RU" sz="1500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</a:p>
          <a:p>
            <a:pPr indent="-323850">
              <a:lnSpc>
                <a:spcPct val="125000"/>
              </a:lnSpc>
              <a:buSzPts val="1500"/>
              <a:buFont typeface="Courier New"/>
              <a:buChar char="●"/>
            </a:pPr>
            <a:r>
              <a:rPr lang="ru-RU" dirty="0">
                <a:latin typeface="Montserrat Light"/>
                <a:ea typeface="Montserrat Light"/>
                <a:cs typeface="Montserrat Light"/>
                <a:sym typeface="Montserrat Light"/>
              </a:rPr>
              <a:t>в переменной </a:t>
            </a:r>
            <a:r>
              <a:rPr lang="ru-RU" b="1" dirty="0" err="1">
                <a:solidFill>
                  <a:srgbClr val="F1C232"/>
                </a:solidFill>
                <a:latin typeface="Courier New"/>
                <a:ea typeface="Courier New"/>
                <a:cs typeface="Courier New"/>
                <a:sym typeface="Courier New"/>
              </a:rPr>
              <a:t>surname</a:t>
            </a:r>
            <a:r>
              <a:rPr lang="ru-RU" dirty="0">
                <a:latin typeface="Montserrat Light"/>
                <a:ea typeface="Montserrat Light"/>
                <a:cs typeface="Montserrat Light"/>
                <a:sym typeface="Montserrat Light"/>
              </a:rPr>
              <a:t> хранится вводимый пользователем  текст</a:t>
            </a:r>
            <a:endParaRPr lang="ru-RU" sz="15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1736197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Имя переменной</a:t>
            </a:r>
            <a:br>
              <a:rPr lang="ru-RU" sz="3200" dirty="0"/>
            </a:br>
            <a:endParaRPr lang="ru-RU" dirty="0"/>
          </a:p>
        </p:txBody>
      </p:sp>
      <p:sp>
        <p:nvSpPr>
          <p:cNvPr id="8" name="Google Shape;228;p29"/>
          <p:cNvSpPr txBox="1">
            <a:spLocks/>
          </p:cNvSpPr>
          <p:nvPr/>
        </p:nvSpPr>
        <p:spPr>
          <a:xfrm>
            <a:off x="613674" y="1572897"/>
            <a:ext cx="7461300" cy="183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lvl="0" indent="-330200">
              <a:lnSpc>
                <a:spcPct val="125000"/>
              </a:lnSpc>
              <a:buSzPts val="1600"/>
              <a:buAutoNum type="arabicPeriod"/>
            </a:pPr>
            <a:r>
              <a:rPr lang="ru-RU" sz="1800" dirty="0">
                <a:latin typeface="Montserrat Light"/>
                <a:ea typeface="Montserrat Light"/>
                <a:cs typeface="Montserrat Light"/>
                <a:sym typeface="Montserrat Light"/>
              </a:rPr>
              <a:t>может содержать только латинские буквы </a:t>
            </a:r>
            <a:r>
              <a:rPr lang="ru-RU" sz="1800" b="1" dirty="0">
                <a:solidFill>
                  <a:srgbClr val="F1C232"/>
                </a:solidFill>
                <a:latin typeface="Courier New"/>
                <a:ea typeface="Courier New"/>
                <a:cs typeface="Courier New"/>
                <a:sym typeface="Courier New"/>
              </a:rPr>
              <a:t>a-z, A-Z</a:t>
            </a:r>
            <a:r>
              <a:rPr lang="ru-RU" sz="1800" dirty="0">
                <a:latin typeface="Montserrat Light"/>
                <a:ea typeface="Montserrat Light"/>
                <a:cs typeface="Montserrat Light"/>
                <a:sym typeface="Montserrat Light"/>
              </a:rPr>
              <a:t>, цифры и символ нижнего подчеркивания </a:t>
            </a:r>
            <a:r>
              <a:rPr lang="ru-RU" sz="1800" b="1" dirty="0">
                <a:solidFill>
                  <a:srgbClr val="F1C232"/>
                </a:solidFill>
                <a:latin typeface="Courier New"/>
                <a:ea typeface="Courier New"/>
                <a:cs typeface="Courier New"/>
                <a:sym typeface="Courier New"/>
              </a:rPr>
              <a:t>_</a:t>
            </a:r>
          </a:p>
          <a:p>
            <a:pPr lvl="0" indent="-330200">
              <a:lnSpc>
                <a:spcPct val="125000"/>
              </a:lnSpc>
              <a:buSzPts val="1600"/>
              <a:buFont typeface="Montserrat Light"/>
              <a:buAutoNum type="arabicPeriod"/>
            </a:pPr>
            <a:r>
              <a:rPr lang="ru-RU" sz="1800" dirty="0">
                <a:latin typeface="Montserrat Light"/>
                <a:ea typeface="Montserrat Light"/>
                <a:cs typeface="Montserrat Light"/>
                <a:sym typeface="Montserrat Light"/>
              </a:rPr>
              <a:t>не может начинаться с цифры</a:t>
            </a:r>
          </a:p>
          <a:p>
            <a:pPr lvl="0" indent="-330200">
              <a:lnSpc>
                <a:spcPct val="125000"/>
              </a:lnSpc>
              <a:buSzPts val="1600"/>
              <a:buFont typeface="Montserrat Light"/>
              <a:buAutoNum type="arabicPeriod"/>
            </a:pPr>
            <a:r>
              <a:rPr lang="ru-RU" sz="1800" dirty="0">
                <a:latin typeface="Montserrat Light"/>
                <a:ea typeface="Montserrat Light"/>
                <a:cs typeface="Montserrat Light"/>
                <a:sym typeface="Montserrat Light"/>
              </a:rPr>
              <a:t>по возможности должно отражать её назначение</a:t>
            </a:r>
          </a:p>
          <a:p>
            <a:pPr lvl="0" indent="-330200">
              <a:lnSpc>
                <a:spcPct val="125000"/>
              </a:lnSpc>
              <a:buSzPts val="1600"/>
              <a:buFont typeface="Montserrat Light"/>
              <a:buAutoNum type="arabicPeriod"/>
            </a:pPr>
            <a:endParaRPr lang="ru-RU" sz="18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>
              <a:lnSpc>
                <a:spcPct val="125000"/>
              </a:lnSpc>
            </a:pPr>
            <a:r>
              <a:rPr lang="ru-RU" sz="1800" dirty="0" err="1">
                <a:solidFill>
                  <a:srgbClr val="F1C23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Python</a:t>
            </a:r>
            <a:r>
              <a:rPr lang="ru-RU" sz="1800" dirty="0">
                <a:solidFill>
                  <a:srgbClr val="F1C23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ru-RU" sz="1800" dirty="0">
                <a:latin typeface="Montserrat Light"/>
                <a:ea typeface="Montserrat Light"/>
                <a:cs typeface="Montserrat Light"/>
                <a:sym typeface="Montserrat Light"/>
              </a:rPr>
              <a:t>- </a:t>
            </a:r>
            <a:r>
              <a:rPr lang="ru-RU" sz="1800" dirty="0" err="1">
                <a:latin typeface="Montserrat Light"/>
                <a:ea typeface="Montserrat Light"/>
                <a:cs typeface="Montserrat Light"/>
                <a:sym typeface="Montserrat Light"/>
              </a:rPr>
              <a:t>регистрозависимый</a:t>
            </a:r>
            <a:r>
              <a:rPr lang="ru-RU" sz="1800" dirty="0">
                <a:latin typeface="Montserrat Light"/>
                <a:ea typeface="Montserrat Light"/>
                <a:cs typeface="Montserrat Light"/>
                <a:sym typeface="Montserrat Light"/>
              </a:rPr>
              <a:t>  язык программирования</a:t>
            </a:r>
          </a:p>
          <a:p>
            <a:pPr marL="0" lvl="0" indent="0">
              <a:lnSpc>
                <a:spcPct val="125000"/>
              </a:lnSpc>
              <a:spcBef>
                <a:spcPts val="1600"/>
              </a:spcBef>
            </a:pPr>
            <a:r>
              <a:rPr lang="ru-RU" sz="1800" b="1" dirty="0" err="1">
                <a:solidFill>
                  <a:srgbClr val="F1C232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ru-RU" sz="1800" b="1" dirty="0">
                <a:solidFill>
                  <a:srgbClr val="F1C23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800" dirty="0">
                <a:latin typeface="Montserrat Light"/>
                <a:ea typeface="Montserrat Light"/>
                <a:cs typeface="Montserrat Light"/>
                <a:sym typeface="Montserrat Light"/>
              </a:rPr>
              <a:t>и</a:t>
            </a:r>
            <a:r>
              <a:rPr lang="ru-RU" sz="1800" dirty="0"/>
              <a:t> </a:t>
            </a:r>
            <a:r>
              <a:rPr lang="ru-RU" sz="1800" b="1" dirty="0" err="1">
                <a:solidFill>
                  <a:srgbClr val="F1C232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ru-RU" sz="1800" dirty="0"/>
              <a:t> </a:t>
            </a:r>
            <a:r>
              <a:rPr lang="ru-RU" sz="1800" dirty="0">
                <a:latin typeface="Montserrat Light"/>
                <a:ea typeface="Montserrat Light"/>
                <a:cs typeface="Montserrat Light"/>
                <a:sym typeface="Montserrat Light"/>
              </a:rPr>
              <a:t>- две совершенно разные переменные</a:t>
            </a:r>
          </a:p>
          <a:p>
            <a:pPr lvl="0" indent="-330200">
              <a:lnSpc>
                <a:spcPct val="125000"/>
              </a:lnSpc>
              <a:buSzPts val="1600"/>
              <a:buFont typeface="Montserrat Light"/>
              <a:buAutoNum type="arabicPeriod"/>
            </a:pPr>
            <a:endParaRPr lang="ru-RU" sz="18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1122124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Значение переменной</a:t>
            </a:r>
            <a:br>
              <a:rPr lang="ru-RU" sz="3200" dirty="0"/>
            </a:br>
            <a:endParaRPr lang="ru-RU" dirty="0"/>
          </a:p>
        </p:txBody>
      </p:sp>
      <p:sp>
        <p:nvSpPr>
          <p:cNvPr id="4" name="Google Shape;257;p32"/>
          <p:cNvSpPr txBox="1">
            <a:spLocks/>
          </p:cNvSpPr>
          <p:nvPr/>
        </p:nvSpPr>
        <p:spPr>
          <a:xfrm>
            <a:off x="720000" y="1163907"/>
            <a:ext cx="7461300" cy="9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>
              <a:lnSpc>
                <a:spcPct val="125000"/>
              </a:lnSpc>
            </a:pPr>
            <a:r>
              <a:rPr lang="ru-RU">
                <a:solidFill>
                  <a:srgbClr val="F1C23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Значение переменной</a:t>
            </a:r>
            <a:r>
              <a:rPr lang="ru-RU">
                <a:latin typeface="Montserrat Light"/>
                <a:ea typeface="Montserrat Light"/>
                <a:cs typeface="Montserrat Light"/>
                <a:sym typeface="Montserrat Light"/>
              </a:rPr>
              <a:t> - информация, хранящаяся в переменной </a:t>
            </a:r>
          </a:p>
          <a:p>
            <a:pPr marL="0" indent="0">
              <a:lnSpc>
                <a:spcPct val="125000"/>
              </a:lnSpc>
              <a:spcBef>
                <a:spcPts val="1600"/>
              </a:spcBef>
              <a:spcAft>
                <a:spcPts val="1600"/>
              </a:spcAft>
            </a:pPr>
            <a:r>
              <a:rPr lang="ru-RU">
                <a:latin typeface="Montserrat Light"/>
                <a:ea typeface="Montserrat Light"/>
                <a:cs typeface="Montserrat Light"/>
                <a:sym typeface="Montserrat Light"/>
              </a:rPr>
              <a:t>В переменной может храниться текст, число и т. д.</a:t>
            </a:r>
            <a:endParaRPr lang="ru-RU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" name="Google Shape;259;p32"/>
          <p:cNvSpPr txBox="1">
            <a:spLocks/>
          </p:cNvSpPr>
          <p:nvPr/>
        </p:nvSpPr>
        <p:spPr>
          <a:xfrm>
            <a:off x="833950" y="2717257"/>
            <a:ext cx="4808400" cy="3936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22860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>
              <a:lnSpc>
                <a:spcPct val="10000"/>
              </a:lnSpc>
              <a:spcAft>
                <a:spcPts val="1600"/>
              </a:spcAft>
              <a:buFont typeface="Figtree"/>
              <a:buNone/>
            </a:pPr>
            <a:r>
              <a:rPr lang="ru-RU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&lt;имя переменной&gt; = &lt;значение переменной&gt;</a:t>
            </a:r>
          </a:p>
        </p:txBody>
      </p:sp>
      <p:sp>
        <p:nvSpPr>
          <p:cNvPr id="6" name="Google Shape;260;p32"/>
          <p:cNvSpPr txBox="1"/>
          <p:nvPr/>
        </p:nvSpPr>
        <p:spPr>
          <a:xfrm>
            <a:off x="3382825" y="4100232"/>
            <a:ext cx="48609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Имя переменной всегда должно быть слева от знака равенства</a:t>
            </a:r>
            <a:endParaRPr sz="1600" dirty="0">
              <a:solidFill>
                <a:schemeClr val="tx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" name="Google Shape;261;p32"/>
          <p:cNvSpPr txBox="1"/>
          <p:nvPr/>
        </p:nvSpPr>
        <p:spPr>
          <a:xfrm>
            <a:off x="720000" y="2169482"/>
            <a:ext cx="72012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Если вы хотите, чтобы у вас была переменная, нужно написать:</a:t>
            </a:r>
            <a:endParaRPr sz="1600" dirty="0">
              <a:solidFill>
                <a:schemeClr val="tx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" name="Google Shape;262;p32"/>
          <p:cNvSpPr/>
          <p:nvPr/>
        </p:nvSpPr>
        <p:spPr>
          <a:xfrm>
            <a:off x="6445325" y="2899357"/>
            <a:ext cx="1864800" cy="476400"/>
          </a:xfrm>
          <a:prstGeom prst="rect">
            <a:avLst/>
          </a:prstGeom>
          <a:solidFill>
            <a:srgbClr val="F1C23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Оператор присваивания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" name="Google Shape;26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63775" y="4047507"/>
            <a:ext cx="820600" cy="82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64;p32"/>
          <p:cNvSpPr/>
          <p:nvPr/>
        </p:nvSpPr>
        <p:spPr>
          <a:xfrm>
            <a:off x="2891825" y="2999632"/>
            <a:ext cx="3599375" cy="573800"/>
          </a:xfrm>
          <a:custGeom>
            <a:avLst/>
            <a:gdLst/>
            <a:ahLst/>
            <a:cxnLst/>
            <a:rect l="l" t="t" r="r" b="b"/>
            <a:pathLst>
              <a:path w="143975" h="22952" extrusionOk="0">
                <a:moveTo>
                  <a:pt x="0" y="0"/>
                </a:moveTo>
                <a:cubicBezTo>
                  <a:pt x="18930" y="13518"/>
                  <a:pt x="43788" y="17265"/>
                  <a:pt x="66908" y="19825"/>
                </a:cubicBezTo>
                <a:cubicBezTo>
                  <a:pt x="74281" y="20641"/>
                  <a:pt x="81570" y="23414"/>
                  <a:pt x="88962" y="22798"/>
                </a:cubicBezTo>
                <a:cubicBezTo>
                  <a:pt x="97568" y="22080"/>
                  <a:pt x="105798" y="18838"/>
                  <a:pt x="113991" y="16108"/>
                </a:cubicBezTo>
                <a:cubicBezTo>
                  <a:pt x="124135" y="12728"/>
                  <a:pt x="135076" y="10637"/>
                  <a:pt x="143975" y="4709"/>
                </a:cubicBezTo>
              </a:path>
            </a:pathLst>
          </a:custGeom>
          <a:noFill/>
          <a:ln w="28575" cap="flat" cmpd="sng">
            <a:solidFill>
              <a:srgbClr val="F1C232"/>
            </a:solidFill>
            <a:prstDash val="solid"/>
            <a:round/>
            <a:headEnd type="triangl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35818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Целые числа</a:t>
            </a:r>
            <a:br>
              <a:rPr lang="ru-RU" sz="3200" dirty="0"/>
            </a:br>
            <a:endParaRPr lang="ru-RU" dirty="0"/>
          </a:p>
        </p:txBody>
      </p:sp>
      <p:sp>
        <p:nvSpPr>
          <p:cNvPr id="12" name="Google Shape;91;p16"/>
          <p:cNvSpPr txBox="1">
            <a:spLocks/>
          </p:cNvSpPr>
          <p:nvPr/>
        </p:nvSpPr>
        <p:spPr>
          <a:xfrm>
            <a:off x="581574" y="1135554"/>
            <a:ext cx="74613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>
              <a:lnSpc>
                <a:spcPct val="125000"/>
              </a:lnSpc>
            </a:pPr>
            <a:r>
              <a:rPr lang="ru-RU" dirty="0">
                <a:latin typeface="Montserrat Light"/>
                <a:ea typeface="Montserrat Light"/>
                <a:cs typeface="Montserrat Light"/>
                <a:sym typeface="Montserrat Light"/>
              </a:rPr>
              <a:t>Все предыдущие программы, работали с </a:t>
            </a:r>
            <a:r>
              <a:rPr lang="ru-RU" b="1" dirty="0">
                <a:solidFill>
                  <a:srgbClr val="F1C232"/>
                </a:solidFill>
              </a:rPr>
              <a:t>текстовыми данными</a:t>
            </a:r>
            <a:r>
              <a:rPr lang="ru-RU" dirty="0">
                <a:latin typeface="Montserrat Light"/>
                <a:sym typeface="Montserrat Light"/>
              </a:rPr>
              <a:t>.</a:t>
            </a:r>
          </a:p>
          <a:p>
            <a:pPr marL="0" indent="0">
              <a:lnSpc>
                <a:spcPct val="125000"/>
              </a:lnSpc>
            </a:pPr>
            <a:r>
              <a:rPr lang="ru-RU" dirty="0">
                <a:latin typeface="Montserrat Light"/>
                <a:ea typeface="Montserrat Light"/>
                <a:cs typeface="Montserrat Light"/>
                <a:sym typeface="Montserrat Light"/>
              </a:rPr>
              <a:t>Во многих случаях нам нужно работать именно с </a:t>
            </a:r>
            <a:r>
              <a:rPr lang="ru-RU" b="1" dirty="0">
                <a:solidFill>
                  <a:srgbClr val="F1C232"/>
                </a:solidFill>
              </a:rPr>
              <a:t>числами</a:t>
            </a:r>
            <a:endParaRPr lang="ru-RU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indent="0">
              <a:lnSpc>
                <a:spcPct val="125000"/>
              </a:lnSpc>
              <a:spcBef>
                <a:spcPts val="1600"/>
              </a:spcBef>
            </a:pPr>
            <a:r>
              <a:rPr lang="ru-RU" dirty="0">
                <a:latin typeface="Montserrat Light"/>
                <a:ea typeface="Montserrat Light"/>
                <a:cs typeface="Montserrat Light"/>
                <a:sym typeface="Montserrat Light"/>
              </a:rPr>
              <a:t>Для того, чтобы в языке </a:t>
            </a:r>
            <a:r>
              <a:rPr lang="ru-RU" dirty="0" err="1">
                <a:latin typeface="Montserrat Light"/>
                <a:ea typeface="Montserrat Light"/>
                <a:cs typeface="Montserrat Light"/>
                <a:sym typeface="Montserrat Light"/>
              </a:rPr>
              <a:t>Python</a:t>
            </a:r>
            <a:r>
              <a:rPr lang="ru-RU" dirty="0">
                <a:latin typeface="Montserrat Light"/>
                <a:ea typeface="Montserrat Light"/>
                <a:cs typeface="Montserrat Light"/>
                <a:sym typeface="Montserrat Light"/>
              </a:rPr>
              <a:t> создать переменную целого типа, нужно опустить кавычки при объявлении переменной:</a:t>
            </a:r>
          </a:p>
          <a:p>
            <a:pPr marL="0" indent="0">
              <a:lnSpc>
                <a:spcPct val="125000"/>
              </a:lnSpc>
              <a:spcBef>
                <a:spcPts val="1600"/>
              </a:spcBef>
              <a:spcAft>
                <a:spcPts val="1600"/>
              </a:spcAft>
            </a:pPr>
            <a:endParaRPr lang="ru-RU" b="1" dirty="0">
              <a:solidFill>
                <a:srgbClr val="F1C232"/>
              </a:solidFill>
            </a:endParaRPr>
          </a:p>
        </p:txBody>
      </p:sp>
      <p:sp>
        <p:nvSpPr>
          <p:cNvPr id="13" name="Google Shape;93;p16"/>
          <p:cNvSpPr txBox="1">
            <a:spLocks/>
          </p:cNvSpPr>
          <p:nvPr/>
        </p:nvSpPr>
        <p:spPr>
          <a:xfrm>
            <a:off x="695524" y="2793654"/>
            <a:ext cx="4784400" cy="10077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>
              <a:lnSpc>
                <a:spcPct val="10000"/>
              </a:lnSpc>
              <a:buFont typeface="Figtree"/>
              <a:buNone/>
            </a:pPr>
            <a:r>
              <a:rPr lang="pt-BR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num1 = 7            # num1 - это число</a:t>
            </a:r>
          </a:p>
          <a:p>
            <a:pPr marL="0" indent="0">
              <a:lnSpc>
                <a:spcPct val="10000"/>
              </a:lnSpc>
              <a:spcBef>
                <a:spcPts val="1600"/>
              </a:spcBef>
              <a:buFont typeface="Figtree"/>
              <a:buNone/>
            </a:pPr>
            <a:r>
              <a:rPr lang="pt-BR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num2 = 10           # num2 - это число</a:t>
            </a:r>
          </a:p>
          <a:p>
            <a:pPr marL="0" indent="0">
              <a:lnSpc>
                <a:spcPct val="10000"/>
              </a:lnSpc>
              <a:spcBef>
                <a:spcPts val="1600"/>
              </a:spcBef>
              <a:buFont typeface="Figtree"/>
              <a:buNone/>
            </a:pPr>
            <a:r>
              <a:rPr lang="pt-BR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num3 = num1 + num2  # num3 - это число</a:t>
            </a:r>
          </a:p>
          <a:p>
            <a:pPr marL="0" indent="0">
              <a:lnSpc>
                <a:spcPct val="10000"/>
              </a:lnSpc>
              <a:spcBef>
                <a:spcPts val="1600"/>
              </a:spcBef>
              <a:spcAft>
                <a:spcPts val="1600"/>
              </a:spcAft>
              <a:buFont typeface="Figtree"/>
              <a:buNone/>
            </a:pPr>
            <a:r>
              <a:rPr lang="pt-BR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print(num3)</a:t>
            </a:r>
          </a:p>
        </p:txBody>
      </p:sp>
      <p:sp>
        <p:nvSpPr>
          <p:cNvPr id="14" name="Google Shape;94;p16"/>
          <p:cNvSpPr txBox="1"/>
          <p:nvPr/>
        </p:nvSpPr>
        <p:spPr>
          <a:xfrm>
            <a:off x="5885574" y="2947854"/>
            <a:ext cx="2006100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Будет выведено число 17</a:t>
            </a:r>
            <a:endParaRPr sz="1600" dirty="0">
              <a:solidFill>
                <a:schemeClr val="tx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" name="Google Shape;95;p16"/>
          <p:cNvSpPr txBox="1"/>
          <p:nvPr/>
        </p:nvSpPr>
        <p:spPr>
          <a:xfrm>
            <a:off x="1825199" y="4309554"/>
            <a:ext cx="62940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числа обозначаются без кавычек, а строки с кавычками</a:t>
            </a:r>
            <a:endParaRPr sz="1600" dirty="0">
              <a:solidFill>
                <a:schemeClr val="tx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6" name="Google Shape;9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9399" y="4064254"/>
            <a:ext cx="820600" cy="82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5281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Преобразование строки к целому числу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8" name="Google Shape;127;p19"/>
          <p:cNvSpPr txBox="1"/>
          <p:nvPr/>
        </p:nvSpPr>
        <p:spPr>
          <a:xfrm>
            <a:off x="927900" y="1017725"/>
            <a:ext cx="7405200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Чтобы преобразовать строку к целому числу, мы используем команду </a:t>
            </a:r>
            <a:r>
              <a:rPr lang="en" sz="1600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int():</a:t>
            </a:r>
            <a:endParaRPr sz="1600" dirty="0">
              <a:solidFill>
                <a:schemeClr val="tx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" name="Google Shape;128;p19"/>
          <p:cNvSpPr txBox="1">
            <a:spLocks/>
          </p:cNvSpPr>
          <p:nvPr/>
        </p:nvSpPr>
        <p:spPr>
          <a:xfrm>
            <a:off x="990675" y="1816100"/>
            <a:ext cx="2534700" cy="8205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>
              <a:lnSpc>
                <a:spcPct val="10000"/>
              </a:lnSpc>
              <a:buFont typeface="Figtree"/>
              <a:buNone/>
            </a:pPr>
            <a:r>
              <a:rPr lang="en-US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age = '1992'</a:t>
            </a:r>
          </a:p>
          <a:p>
            <a:pPr marL="0" indent="0">
              <a:lnSpc>
                <a:spcPct val="10000"/>
              </a:lnSpc>
              <a:spcBef>
                <a:spcPts val="1600"/>
              </a:spcBef>
              <a:buFont typeface="Figtree"/>
              <a:buNone/>
            </a:pPr>
            <a:r>
              <a:rPr lang="en-US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year = </a:t>
            </a:r>
            <a:r>
              <a:rPr lang="en-US" dirty="0" err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(age)</a:t>
            </a:r>
          </a:p>
          <a:p>
            <a:pPr marL="0" indent="0">
              <a:lnSpc>
                <a:spcPct val="10000"/>
              </a:lnSpc>
              <a:spcBef>
                <a:spcPts val="1600"/>
              </a:spcBef>
              <a:spcAft>
                <a:spcPts val="1600"/>
              </a:spcAft>
              <a:buFont typeface="Figtree"/>
              <a:buNone/>
            </a:pPr>
            <a:r>
              <a:rPr lang="en-US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grade = </a:t>
            </a:r>
            <a:r>
              <a:rPr lang="en-US" dirty="0" err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(input())</a:t>
            </a:r>
          </a:p>
        </p:txBody>
      </p:sp>
      <p:sp>
        <p:nvSpPr>
          <p:cNvPr id="10" name="Google Shape;129;p19"/>
          <p:cNvSpPr txBox="1"/>
          <p:nvPr/>
        </p:nvSpPr>
        <p:spPr>
          <a:xfrm>
            <a:off x="927900" y="2656075"/>
            <a:ext cx="51576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Переменная </a:t>
            </a:r>
            <a:r>
              <a:rPr lang="en" sz="1600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age</a:t>
            </a:r>
            <a:r>
              <a:rPr lang="en" sz="1600" dirty="0">
                <a:solidFill>
                  <a:schemeClr val="tx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имеет строковый тип</a:t>
            </a:r>
            <a:endParaRPr sz="1600" dirty="0">
              <a:solidFill>
                <a:schemeClr val="tx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Переменная </a:t>
            </a:r>
            <a:r>
              <a:rPr lang="en" sz="1600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year </a:t>
            </a:r>
            <a:r>
              <a:rPr lang="en" sz="1600" dirty="0">
                <a:solidFill>
                  <a:schemeClr val="tx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имеет целочисленный тип</a:t>
            </a:r>
            <a:endParaRPr sz="1600" dirty="0">
              <a:solidFill>
                <a:schemeClr val="tx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Переменная </a:t>
            </a:r>
            <a:r>
              <a:rPr lang="en" sz="1600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grade </a:t>
            </a:r>
            <a:r>
              <a:rPr lang="en" sz="1600" dirty="0">
                <a:solidFill>
                  <a:schemeClr val="tx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имеет целочисленный тип</a:t>
            </a:r>
            <a:endParaRPr sz="1600" dirty="0">
              <a:solidFill>
                <a:schemeClr val="tx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" name="Google Shape;130;p19"/>
          <p:cNvSpPr txBox="1"/>
          <p:nvPr/>
        </p:nvSpPr>
        <p:spPr>
          <a:xfrm>
            <a:off x="3724500" y="4166825"/>
            <a:ext cx="4699500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int():</a:t>
            </a:r>
            <a:r>
              <a:rPr lang="en" dirty="0">
                <a:solidFill>
                  <a:schemeClr val="tx1"/>
                </a:solidFill>
              </a:rPr>
              <a:t> </a:t>
            </a:r>
            <a:r>
              <a:rPr lang="en" sz="1600" dirty="0">
                <a:solidFill>
                  <a:schemeClr val="tx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возьми то, что указано в скобках и преврати это в целое число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7" name="Google Shape;13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98100" y="4096725"/>
            <a:ext cx="820600" cy="82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092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605700" y="1587794"/>
            <a:ext cx="6802136" cy="3151845"/>
          </a:xfrm>
        </p:spPr>
        <p:txBody>
          <a:bodyPr/>
          <a:lstStyle/>
          <a:p>
            <a:pPr marL="482600" indent="-342900">
              <a:buFont typeface="Arial" panose="020B0604020202020204" pitchFamily="34" charset="0"/>
              <a:buChar char="•"/>
            </a:pPr>
            <a:r>
              <a:rPr lang="ru-RU" sz="2400" dirty="0"/>
              <a:t>Есть множество способов хранения исходников программ:  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ru-RU" sz="2400" dirty="0"/>
              <a:t>создать для них папку в разделе «Мои документы», 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ru-RU" sz="2400" dirty="0"/>
              <a:t>закидывать их в облако (</a:t>
            </a:r>
            <a:r>
              <a:rPr lang="ru-RU" sz="2400" dirty="0" err="1"/>
              <a:t>Яндекс.Диск</a:t>
            </a:r>
            <a:r>
              <a:rPr lang="ru-RU" sz="2400" dirty="0"/>
              <a:t>) и подписывать версии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ru-RU" sz="2400" dirty="0"/>
              <a:t> загружать в «Избранное» в </a:t>
            </a:r>
            <a:r>
              <a:rPr lang="ru-RU" sz="2400" dirty="0" err="1"/>
              <a:t>Telegram</a:t>
            </a:r>
            <a:r>
              <a:rPr lang="ru-RU" sz="2400" dirty="0"/>
              <a:t> или «</a:t>
            </a:r>
            <a:r>
              <a:rPr lang="ru-RU" sz="2400" dirty="0" err="1"/>
              <a:t>ВКонтакте</a:t>
            </a:r>
            <a:r>
              <a:rPr lang="ru-RU" sz="2400" dirty="0"/>
              <a:t>»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ru-RU" sz="2400" dirty="0"/>
              <a:t>можно записывать список изменений текстом в приватном </a:t>
            </a:r>
            <a:r>
              <a:rPr lang="ru-RU" sz="2400" dirty="0" err="1"/>
              <a:t>Telegram</a:t>
            </a:r>
            <a:r>
              <a:rPr lang="ru-RU" sz="2400" dirty="0"/>
              <a:t>-канале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873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2800" dirty="0"/>
              <a:t>Дополнительные операции</a:t>
            </a:r>
            <a:endParaRPr lang="ru-RU" sz="2800" dirty="0"/>
          </a:p>
        </p:txBody>
      </p:sp>
      <p:sp>
        <p:nvSpPr>
          <p:cNvPr id="8" name="Google Shape;127;p19"/>
          <p:cNvSpPr txBox="1"/>
          <p:nvPr/>
        </p:nvSpPr>
        <p:spPr>
          <a:xfrm>
            <a:off x="869400" y="1584794"/>
            <a:ext cx="7405200" cy="1860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25000"/>
              </a:lnSpc>
            </a:pPr>
            <a:r>
              <a:rPr lang="ru-RU" sz="1600" dirty="0">
                <a:latin typeface="Montserrat Light"/>
                <a:ea typeface="Montserrat Light"/>
                <a:cs typeface="Montserrat Light"/>
                <a:sym typeface="Montserrat Light"/>
              </a:rPr>
              <a:t>В </a:t>
            </a:r>
            <a:r>
              <a:rPr lang="ru-RU" sz="1600" dirty="0" err="1">
                <a:latin typeface="Montserrat Light"/>
                <a:ea typeface="Montserrat Light"/>
                <a:cs typeface="Montserrat Light"/>
                <a:sym typeface="Montserrat Light"/>
              </a:rPr>
              <a:t>Python</a:t>
            </a:r>
            <a:r>
              <a:rPr lang="ru-RU" sz="1600" dirty="0">
                <a:latin typeface="Montserrat Light"/>
                <a:ea typeface="Montserrat Light"/>
                <a:cs typeface="Montserrat Light"/>
                <a:sym typeface="Montserrat Light"/>
              </a:rPr>
              <a:t> над числами можно совершать </a:t>
            </a:r>
            <a:r>
              <a:rPr lang="ru-RU" sz="1600" b="1" dirty="0">
                <a:solidFill>
                  <a:srgbClr val="F1C232"/>
                </a:solidFill>
              </a:rPr>
              <a:t>3 дополнительные операции:</a:t>
            </a:r>
          </a:p>
          <a:p>
            <a:pPr marL="457200" lvl="0" indent="-330200">
              <a:lnSpc>
                <a:spcPct val="125000"/>
              </a:lnSpc>
              <a:spcBef>
                <a:spcPts val="1600"/>
              </a:spcBef>
              <a:buSzPts val="1600"/>
              <a:buFont typeface="Montserrat Light"/>
              <a:buAutoNum type="arabicPeriod"/>
            </a:pPr>
            <a:r>
              <a:rPr lang="ru-RU" sz="1600" dirty="0">
                <a:latin typeface="Montserrat Light"/>
                <a:ea typeface="Montserrat Light"/>
                <a:cs typeface="Montserrat Light"/>
                <a:sym typeface="Montserrat Light"/>
              </a:rPr>
              <a:t>возведение в степень **  </a:t>
            </a:r>
          </a:p>
          <a:p>
            <a:pPr marL="457200" lvl="0" indent="-330200">
              <a:lnSpc>
                <a:spcPct val="125000"/>
              </a:lnSpc>
              <a:buSzPts val="1600"/>
              <a:buFont typeface="Montserrat Light"/>
              <a:buAutoNum type="arabicPeriod"/>
            </a:pPr>
            <a:r>
              <a:rPr lang="ru-RU" sz="1600" dirty="0">
                <a:latin typeface="Montserrat Light"/>
                <a:ea typeface="Montserrat Light"/>
                <a:cs typeface="Montserrat Light"/>
                <a:sym typeface="Montserrat Light"/>
              </a:rPr>
              <a:t>целочисленное деление // </a:t>
            </a:r>
          </a:p>
          <a:p>
            <a:pPr marL="457200" lvl="0" indent="-330200">
              <a:lnSpc>
                <a:spcPct val="125000"/>
              </a:lnSpc>
              <a:buSzPts val="1600"/>
              <a:buFont typeface="Montserrat Light"/>
              <a:buAutoNum type="arabicPeriod"/>
            </a:pPr>
            <a:r>
              <a:rPr lang="ru-RU" sz="1600" dirty="0">
                <a:latin typeface="Montserrat Light"/>
                <a:ea typeface="Montserrat Light"/>
                <a:cs typeface="Montserrat Light"/>
                <a:sym typeface="Montserrat Light"/>
              </a:rPr>
              <a:t>нахождение остатка % </a:t>
            </a:r>
          </a:p>
        </p:txBody>
      </p:sp>
    </p:spTree>
    <p:extLst>
      <p:ext uri="{BB962C8B-B14F-4D97-AF65-F5344CB8AC3E}">
        <p14:creationId xmlns:p14="http://schemas.microsoft.com/office/powerpoint/2010/main" val="2282144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63"/>
          <p:cNvSpPr txBox="1">
            <a:spLocks noGrp="1"/>
          </p:cNvSpPr>
          <p:nvPr>
            <p:ph type="title"/>
          </p:nvPr>
        </p:nvSpPr>
        <p:spPr>
          <a:xfrm>
            <a:off x="450955" y="1027718"/>
            <a:ext cx="4448100" cy="2072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Спасибо за </a:t>
            </a:r>
            <a:br>
              <a:rPr lang="ru-RU" dirty="0"/>
            </a:br>
            <a:r>
              <a:rPr lang="ru-RU" dirty="0"/>
              <a:t>внимание!</a:t>
            </a:r>
            <a:endParaRPr dirty="0"/>
          </a:p>
        </p:txBody>
      </p:sp>
      <p:sp>
        <p:nvSpPr>
          <p:cNvPr id="1683" name="Google Shape;1683;p63"/>
          <p:cNvSpPr txBox="1"/>
          <p:nvPr/>
        </p:nvSpPr>
        <p:spPr>
          <a:xfrm>
            <a:off x="713225" y="4187775"/>
            <a:ext cx="44481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grpSp>
        <p:nvGrpSpPr>
          <p:cNvPr id="1695" name="Google Shape;1695;p63"/>
          <p:cNvGrpSpPr/>
          <p:nvPr/>
        </p:nvGrpSpPr>
        <p:grpSpPr>
          <a:xfrm>
            <a:off x="4345497" y="387904"/>
            <a:ext cx="4798503" cy="4380933"/>
            <a:chOff x="4279486" y="389244"/>
            <a:chExt cx="4798503" cy="4380933"/>
          </a:xfrm>
        </p:grpSpPr>
        <p:sp>
          <p:nvSpPr>
            <p:cNvPr id="1696" name="Google Shape;1696;p63"/>
            <p:cNvSpPr/>
            <p:nvPr/>
          </p:nvSpPr>
          <p:spPr>
            <a:xfrm rot="469462">
              <a:off x="4685709" y="744128"/>
              <a:ext cx="3922576" cy="3405031"/>
            </a:xfrm>
            <a:custGeom>
              <a:avLst/>
              <a:gdLst/>
              <a:ahLst/>
              <a:cxnLst/>
              <a:rect l="l" t="t" r="r" b="b"/>
              <a:pathLst>
                <a:path w="22442" h="19481" extrusionOk="0">
                  <a:moveTo>
                    <a:pt x="21083" y="1"/>
                  </a:moveTo>
                  <a:cubicBezTo>
                    <a:pt x="21062" y="1"/>
                    <a:pt x="21041" y="1"/>
                    <a:pt x="21020" y="2"/>
                  </a:cubicBezTo>
                  <a:lnTo>
                    <a:pt x="1495" y="800"/>
                  </a:lnTo>
                  <a:cubicBezTo>
                    <a:pt x="638" y="833"/>
                    <a:pt x="0" y="1559"/>
                    <a:pt x="87" y="2416"/>
                  </a:cubicBezTo>
                  <a:lnTo>
                    <a:pt x="1285" y="14449"/>
                  </a:lnTo>
                  <a:cubicBezTo>
                    <a:pt x="1373" y="15305"/>
                    <a:pt x="2141" y="16057"/>
                    <a:pt x="2999" y="16120"/>
                  </a:cubicBezTo>
                  <a:lnTo>
                    <a:pt x="10126" y="16644"/>
                  </a:lnTo>
                  <a:cubicBezTo>
                    <a:pt x="10983" y="16705"/>
                    <a:pt x="11604" y="17658"/>
                    <a:pt x="11507" y="18514"/>
                  </a:cubicBezTo>
                  <a:lnTo>
                    <a:pt x="11507" y="18550"/>
                  </a:lnTo>
                  <a:cubicBezTo>
                    <a:pt x="11440" y="19144"/>
                    <a:pt x="11668" y="19481"/>
                    <a:pt x="12059" y="19481"/>
                  </a:cubicBezTo>
                  <a:cubicBezTo>
                    <a:pt x="12232" y="19481"/>
                    <a:pt x="12436" y="19415"/>
                    <a:pt x="12662" y="19276"/>
                  </a:cubicBezTo>
                  <a:lnTo>
                    <a:pt x="14567" y="18094"/>
                  </a:lnTo>
                  <a:cubicBezTo>
                    <a:pt x="15262" y="17665"/>
                    <a:pt x="16467" y="17172"/>
                    <a:pt x="17320" y="17172"/>
                  </a:cubicBezTo>
                  <a:cubicBezTo>
                    <a:pt x="17368" y="17172"/>
                    <a:pt x="17415" y="17174"/>
                    <a:pt x="17461" y="17177"/>
                  </a:cubicBezTo>
                  <a:lnTo>
                    <a:pt x="17872" y="17202"/>
                  </a:lnTo>
                  <a:cubicBezTo>
                    <a:pt x="17910" y="17205"/>
                    <a:pt x="17948" y="17207"/>
                    <a:pt x="17986" y="17207"/>
                  </a:cubicBezTo>
                  <a:cubicBezTo>
                    <a:pt x="18804" y="17207"/>
                    <a:pt x="19586" y="16588"/>
                    <a:pt x="19753" y="15786"/>
                  </a:cubicBezTo>
                  <a:lnTo>
                    <a:pt x="22271" y="1471"/>
                  </a:lnTo>
                  <a:cubicBezTo>
                    <a:pt x="22441" y="652"/>
                    <a:pt x="21914" y="1"/>
                    <a:pt x="210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7" name="Google Shape;1697;p63"/>
            <p:cNvGrpSpPr/>
            <p:nvPr/>
          </p:nvGrpSpPr>
          <p:grpSpPr>
            <a:xfrm>
              <a:off x="4866827" y="1126593"/>
              <a:ext cx="3100229" cy="2246160"/>
              <a:chOff x="5072552" y="1093418"/>
              <a:chExt cx="3100229" cy="2246160"/>
            </a:xfrm>
          </p:grpSpPr>
          <p:grpSp>
            <p:nvGrpSpPr>
              <p:cNvPr id="1698" name="Google Shape;1698;p63"/>
              <p:cNvGrpSpPr/>
              <p:nvPr/>
            </p:nvGrpSpPr>
            <p:grpSpPr>
              <a:xfrm>
                <a:off x="5907464" y="1231190"/>
                <a:ext cx="1399007" cy="2108388"/>
                <a:chOff x="6033539" y="1118365"/>
                <a:chExt cx="1399007" cy="2108388"/>
              </a:xfrm>
            </p:grpSpPr>
            <p:sp>
              <p:nvSpPr>
                <p:cNvPr id="1699" name="Google Shape;1699;p63"/>
                <p:cNvSpPr/>
                <p:nvPr/>
              </p:nvSpPr>
              <p:spPr>
                <a:xfrm>
                  <a:off x="6066576" y="1153805"/>
                  <a:ext cx="1331129" cy="161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8" h="8061" extrusionOk="0">
                      <a:moveTo>
                        <a:pt x="3325" y="0"/>
                      </a:moveTo>
                      <a:cubicBezTo>
                        <a:pt x="1489" y="0"/>
                        <a:pt x="1" y="1486"/>
                        <a:pt x="1" y="3322"/>
                      </a:cubicBezTo>
                      <a:cubicBezTo>
                        <a:pt x="1" y="4590"/>
                        <a:pt x="719" y="5700"/>
                        <a:pt x="1776" y="6260"/>
                      </a:cubicBezTo>
                      <a:lnTo>
                        <a:pt x="1776" y="8061"/>
                      </a:lnTo>
                      <a:lnTo>
                        <a:pt x="4880" y="8061"/>
                      </a:lnTo>
                      <a:lnTo>
                        <a:pt x="4880" y="6260"/>
                      </a:lnTo>
                      <a:cubicBezTo>
                        <a:pt x="5929" y="5700"/>
                        <a:pt x="6647" y="4590"/>
                        <a:pt x="6647" y="3322"/>
                      </a:cubicBezTo>
                      <a:cubicBezTo>
                        <a:pt x="6647" y="1486"/>
                        <a:pt x="5161" y="0"/>
                        <a:pt x="33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0" name="Google Shape;1700;p63"/>
                <p:cNvSpPr/>
                <p:nvPr/>
              </p:nvSpPr>
              <p:spPr>
                <a:xfrm>
                  <a:off x="6033539" y="1118365"/>
                  <a:ext cx="1399007" cy="1684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7" h="8415" extrusionOk="0">
                      <a:moveTo>
                        <a:pt x="3490" y="343"/>
                      </a:moveTo>
                      <a:cubicBezTo>
                        <a:pt x="5230" y="343"/>
                        <a:pt x="6646" y="1759"/>
                        <a:pt x="6646" y="3499"/>
                      </a:cubicBezTo>
                      <a:cubicBezTo>
                        <a:pt x="6646" y="4670"/>
                        <a:pt x="6000" y="5738"/>
                        <a:pt x="4967" y="6280"/>
                      </a:cubicBezTo>
                      <a:lnTo>
                        <a:pt x="4871" y="6332"/>
                      </a:lnTo>
                      <a:lnTo>
                        <a:pt x="4871" y="8072"/>
                      </a:lnTo>
                      <a:lnTo>
                        <a:pt x="2107" y="8072"/>
                      </a:lnTo>
                      <a:lnTo>
                        <a:pt x="2107" y="6332"/>
                      </a:lnTo>
                      <a:lnTo>
                        <a:pt x="2021" y="6280"/>
                      </a:lnTo>
                      <a:cubicBezTo>
                        <a:pt x="980" y="5738"/>
                        <a:pt x="342" y="4670"/>
                        <a:pt x="342" y="3499"/>
                      </a:cubicBezTo>
                      <a:cubicBezTo>
                        <a:pt x="342" y="1759"/>
                        <a:pt x="1750" y="343"/>
                        <a:pt x="3490" y="343"/>
                      </a:cubicBezTo>
                      <a:close/>
                      <a:moveTo>
                        <a:pt x="3490" y="1"/>
                      </a:moveTo>
                      <a:cubicBezTo>
                        <a:pt x="1566" y="1"/>
                        <a:pt x="0" y="1566"/>
                        <a:pt x="0" y="3499"/>
                      </a:cubicBezTo>
                      <a:cubicBezTo>
                        <a:pt x="0" y="4758"/>
                        <a:pt x="674" y="5913"/>
                        <a:pt x="1767" y="6534"/>
                      </a:cubicBezTo>
                      <a:lnTo>
                        <a:pt x="1767" y="8414"/>
                      </a:lnTo>
                      <a:lnTo>
                        <a:pt x="5213" y="8414"/>
                      </a:lnTo>
                      <a:lnTo>
                        <a:pt x="5213" y="6534"/>
                      </a:lnTo>
                      <a:cubicBezTo>
                        <a:pt x="6315" y="5913"/>
                        <a:pt x="6986" y="4758"/>
                        <a:pt x="6986" y="3499"/>
                      </a:cubicBezTo>
                      <a:cubicBezTo>
                        <a:pt x="6986" y="1566"/>
                        <a:pt x="5423" y="1"/>
                        <a:pt x="34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1" name="Google Shape;1701;p63"/>
                <p:cNvSpPr/>
                <p:nvPr/>
              </p:nvSpPr>
              <p:spPr>
                <a:xfrm>
                  <a:off x="6345295" y="1829370"/>
                  <a:ext cx="775891" cy="915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5" h="4574" extrusionOk="0">
                      <a:moveTo>
                        <a:pt x="812" y="341"/>
                      </a:moveTo>
                      <a:cubicBezTo>
                        <a:pt x="1058" y="341"/>
                        <a:pt x="1259" y="542"/>
                        <a:pt x="1259" y="788"/>
                      </a:cubicBezTo>
                      <a:lnTo>
                        <a:pt x="1259" y="1233"/>
                      </a:lnTo>
                      <a:lnTo>
                        <a:pt x="779" y="1233"/>
                      </a:lnTo>
                      <a:cubicBezTo>
                        <a:pt x="533" y="1233"/>
                        <a:pt x="340" y="1033"/>
                        <a:pt x="340" y="788"/>
                      </a:cubicBezTo>
                      <a:cubicBezTo>
                        <a:pt x="340" y="542"/>
                        <a:pt x="533" y="341"/>
                        <a:pt x="779" y="341"/>
                      </a:cubicBezTo>
                      <a:close/>
                      <a:moveTo>
                        <a:pt x="3087" y="341"/>
                      </a:moveTo>
                      <a:cubicBezTo>
                        <a:pt x="3331" y="341"/>
                        <a:pt x="3532" y="542"/>
                        <a:pt x="3532" y="788"/>
                      </a:cubicBezTo>
                      <a:cubicBezTo>
                        <a:pt x="3532" y="1033"/>
                        <a:pt x="3331" y="1233"/>
                        <a:pt x="3087" y="1233"/>
                      </a:cubicBezTo>
                      <a:lnTo>
                        <a:pt x="2615" y="1233"/>
                      </a:lnTo>
                      <a:lnTo>
                        <a:pt x="2615" y="788"/>
                      </a:lnTo>
                      <a:cubicBezTo>
                        <a:pt x="2615" y="542"/>
                        <a:pt x="2806" y="341"/>
                        <a:pt x="3052" y="341"/>
                      </a:cubicBezTo>
                      <a:close/>
                      <a:moveTo>
                        <a:pt x="779" y="1"/>
                      </a:moveTo>
                      <a:cubicBezTo>
                        <a:pt x="351" y="1"/>
                        <a:pt x="0" y="351"/>
                        <a:pt x="0" y="788"/>
                      </a:cubicBezTo>
                      <a:cubicBezTo>
                        <a:pt x="0" y="1216"/>
                        <a:pt x="351" y="1575"/>
                        <a:pt x="779" y="1575"/>
                      </a:cubicBezTo>
                      <a:lnTo>
                        <a:pt x="1259" y="1575"/>
                      </a:lnTo>
                      <a:lnTo>
                        <a:pt x="1259" y="4399"/>
                      </a:lnTo>
                      <a:cubicBezTo>
                        <a:pt x="1259" y="4496"/>
                        <a:pt x="1337" y="4574"/>
                        <a:pt x="1434" y="4574"/>
                      </a:cubicBezTo>
                      <a:cubicBezTo>
                        <a:pt x="1522" y="4574"/>
                        <a:pt x="1599" y="4496"/>
                        <a:pt x="1599" y="4399"/>
                      </a:cubicBezTo>
                      <a:lnTo>
                        <a:pt x="1599" y="1575"/>
                      </a:lnTo>
                      <a:lnTo>
                        <a:pt x="2265" y="1575"/>
                      </a:lnTo>
                      <a:lnTo>
                        <a:pt x="2265" y="4399"/>
                      </a:lnTo>
                      <a:cubicBezTo>
                        <a:pt x="2265" y="4496"/>
                        <a:pt x="2344" y="4574"/>
                        <a:pt x="2439" y="4574"/>
                      </a:cubicBezTo>
                      <a:cubicBezTo>
                        <a:pt x="2535" y="4574"/>
                        <a:pt x="2615" y="4496"/>
                        <a:pt x="2615" y="4399"/>
                      </a:cubicBezTo>
                      <a:lnTo>
                        <a:pt x="2615" y="1575"/>
                      </a:lnTo>
                      <a:lnTo>
                        <a:pt x="3087" y="1575"/>
                      </a:lnTo>
                      <a:cubicBezTo>
                        <a:pt x="3524" y="1575"/>
                        <a:pt x="3874" y="1216"/>
                        <a:pt x="3874" y="788"/>
                      </a:cubicBezTo>
                      <a:cubicBezTo>
                        <a:pt x="3874" y="351"/>
                        <a:pt x="3524" y="1"/>
                        <a:pt x="3087" y="1"/>
                      </a:cubicBezTo>
                      <a:lnTo>
                        <a:pt x="3052" y="1"/>
                      </a:lnTo>
                      <a:cubicBezTo>
                        <a:pt x="2623" y="1"/>
                        <a:pt x="2265" y="351"/>
                        <a:pt x="2265" y="788"/>
                      </a:cubicBezTo>
                      <a:lnTo>
                        <a:pt x="2265" y="1233"/>
                      </a:lnTo>
                      <a:lnTo>
                        <a:pt x="1599" y="1233"/>
                      </a:lnTo>
                      <a:lnTo>
                        <a:pt x="1599" y="788"/>
                      </a:lnTo>
                      <a:cubicBezTo>
                        <a:pt x="1599" y="351"/>
                        <a:pt x="1251" y="1"/>
                        <a:pt x="8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2" name="Google Shape;1702;p63"/>
                <p:cNvSpPr/>
                <p:nvPr/>
              </p:nvSpPr>
              <p:spPr>
                <a:xfrm>
                  <a:off x="6360712" y="2745006"/>
                  <a:ext cx="744455" cy="481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8" h="2406" extrusionOk="0">
                      <a:moveTo>
                        <a:pt x="1" y="1"/>
                      </a:moveTo>
                      <a:lnTo>
                        <a:pt x="1" y="1549"/>
                      </a:lnTo>
                      <a:lnTo>
                        <a:pt x="779" y="1749"/>
                      </a:lnTo>
                      <a:cubicBezTo>
                        <a:pt x="1050" y="1994"/>
                        <a:pt x="1409" y="2406"/>
                        <a:pt x="1804" y="2406"/>
                      </a:cubicBezTo>
                      <a:lnTo>
                        <a:pt x="1917" y="2406"/>
                      </a:lnTo>
                      <a:cubicBezTo>
                        <a:pt x="2309" y="2406"/>
                        <a:pt x="2668" y="1994"/>
                        <a:pt x="2939" y="1749"/>
                      </a:cubicBezTo>
                      <a:lnTo>
                        <a:pt x="3718" y="1549"/>
                      </a:lnTo>
                      <a:lnTo>
                        <a:pt x="3718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3" name="Google Shape;1703;p63"/>
                <p:cNvSpPr/>
                <p:nvPr/>
              </p:nvSpPr>
              <p:spPr>
                <a:xfrm>
                  <a:off x="6287228" y="2704760"/>
                  <a:ext cx="889822" cy="71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359" extrusionOk="0">
                      <a:moveTo>
                        <a:pt x="185" y="0"/>
                      </a:moveTo>
                      <a:cubicBezTo>
                        <a:pt x="80" y="0"/>
                        <a:pt x="1" y="80"/>
                        <a:pt x="1" y="185"/>
                      </a:cubicBezTo>
                      <a:cubicBezTo>
                        <a:pt x="1" y="281"/>
                        <a:pt x="80" y="359"/>
                        <a:pt x="185" y="359"/>
                      </a:cubicBezTo>
                      <a:lnTo>
                        <a:pt x="4269" y="359"/>
                      </a:lnTo>
                      <a:cubicBezTo>
                        <a:pt x="4366" y="359"/>
                        <a:pt x="4443" y="281"/>
                        <a:pt x="4443" y="185"/>
                      </a:cubicBezTo>
                      <a:cubicBezTo>
                        <a:pt x="4443" y="80"/>
                        <a:pt x="4366" y="0"/>
                        <a:pt x="4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4" name="Google Shape;1704;p63"/>
                <p:cNvSpPr/>
                <p:nvPr/>
              </p:nvSpPr>
              <p:spPr>
                <a:xfrm>
                  <a:off x="6287228" y="2862338"/>
                  <a:ext cx="889822" cy="71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359" extrusionOk="0">
                      <a:moveTo>
                        <a:pt x="185" y="0"/>
                      </a:moveTo>
                      <a:cubicBezTo>
                        <a:pt x="80" y="0"/>
                        <a:pt x="1" y="80"/>
                        <a:pt x="1" y="176"/>
                      </a:cubicBezTo>
                      <a:cubicBezTo>
                        <a:pt x="1" y="271"/>
                        <a:pt x="80" y="359"/>
                        <a:pt x="185" y="359"/>
                      </a:cubicBezTo>
                      <a:lnTo>
                        <a:pt x="4269" y="359"/>
                      </a:lnTo>
                      <a:cubicBezTo>
                        <a:pt x="4366" y="359"/>
                        <a:pt x="4443" y="271"/>
                        <a:pt x="4443" y="176"/>
                      </a:cubicBezTo>
                      <a:cubicBezTo>
                        <a:pt x="4443" y="80"/>
                        <a:pt x="4366" y="0"/>
                        <a:pt x="4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5" name="Google Shape;1705;p63"/>
                <p:cNvSpPr/>
                <p:nvPr/>
              </p:nvSpPr>
              <p:spPr>
                <a:xfrm>
                  <a:off x="6287228" y="3018115"/>
                  <a:ext cx="889822" cy="72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360" extrusionOk="0">
                      <a:moveTo>
                        <a:pt x="185" y="1"/>
                      </a:moveTo>
                      <a:cubicBezTo>
                        <a:pt x="80" y="1"/>
                        <a:pt x="1" y="89"/>
                        <a:pt x="1" y="185"/>
                      </a:cubicBezTo>
                      <a:cubicBezTo>
                        <a:pt x="1" y="280"/>
                        <a:pt x="80" y="360"/>
                        <a:pt x="185" y="360"/>
                      </a:cubicBezTo>
                      <a:lnTo>
                        <a:pt x="4269" y="360"/>
                      </a:lnTo>
                      <a:cubicBezTo>
                        <a:pt x="4366" y="360"/>
                        <a:pt x="4443" y="280"/>
                        <a:pt x="4443" y="185"/>
                      </a:cubicBezTo>
                      <a:cubicBezTo>
                        <a:pt x="4443" y="89"/>
                        <a:pt x="4366" y="1"/>
                        <a:pt x="42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6" name="Google Shape;1706;p63"/>
                <p:cNvSpPr/>
                <p:nvPr/>
              </p:nvSpPr>
              <p:spPr>
                <a:xfrm>
                  <a:off x="6168425" y="1322875"/>
                  <a:ext cx="1055100" cy="9972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grpSp>
            <p:nvGrpSpPr>
              <p:cNvPr id="1707" name="Google Shape;1707;p63"/>
              <p:cNvGrpSpPr/>
              <p:nvPr/>
            </p:nvGrpSpPr>
            <p:grpSpPr>
              <a:xfrm>
                <a:off x="7488327" y="1093418"/>
                <a:ext cx="684454" cy="1679293"/>
                <a:chOff x="7541402" y="1040318"/>
                <a:chExt cx="684454" cy="1679293"/>
              </a:xfrm>
            </p:grpSpPr>
            <p:sp>
              <p:nvSpPr>
                <p:cNvPr id="1708" name="Google Shape;1708;p63"/>
                <p:cNvSpPr/>
                <p:nvPr/>
              </p:nvSpPr>
              <p:spPr>
                <a:xfrm rot="-1251331">
                  <a:off x="7675047" y="1908923"/>
                  <a:ext cx="505456" cy="34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348" extrusionOk="0">
                      <a:moveTo>
                        <a:pt x="228" y="0"/>
                      </a:moveTo>
                      <a:cubicBezTo>
                        <a:pt x="222" y="0"/>
                        <a:pt x="216" y="1"/>
                        <a:pt x="210" y="2"/>
                      </a:cubicBezTo>
                      <a:cubicBezTo>
                        <a:pt x="149" y="2"/>
                        <a:pt x="87" y="38"/>
                        <a:pt x="53" y="90"/>
                      </a:cubicBezTo>
                      <a:cubicBezTo>
                        <a:pt x="0" y="187"/>
                        <a:pt x="26" y="309"/>
                        <a:pt x="114" y="369"/>
                      </a:cubicBezTo>
                      <a:cubicBezTo>
                        <a:pt x="147" y="387"/>
                        <a:pt x="183" y="396"/>
                        <a:pt x="218" y="396"/>
                      </a:cubicBezTo>
                      <a:cubicBezTo>
                        <a:pt x="287" y="396"/>
                        <a:pt x="353" y="364"/>
                        <a:pt x="393" y="300"/>
                      </a:cubicBezTo>
                      <a:cubicBezTo>
                        <a:pt x="445" y="212"/>
                        <a:pt x="420" y="90"/>
                        <a:pt x="324" y="30"/>
                      </a:cubicBezTo>
                      <a:cubicBezTo>
                        <a:pt x="294" y="16"/>
                        <a:pt x="259" y="0"/>
                        <a:pt x="228" y="0"/>
                      </a:cubicBezTo>
                      <a:close/>
                      <a:moveTo>
                        <a:pt x="708" y="317"/>
                      </a:moveTo>
                      <a:cubicBezTo>
                        <a:pt x="647" y="328"/>
                        <a:pt x="594" y="353"/>
                        <a:pt x="559" y="414"/>
                      </a:cubicBezTo>
                      <a:cubicBezTo>
                        <a:pt x="498" y="502"/>
                        <a:pt x="525" y="623"/>
                        <a:pt x="622" y="684"/>
                      </a:cubicBezTo>
                      <a:cubicBezTo>
                        <a:pt x="652" y="703"/>
                        <a:pt x="686" y="711"/>
                        <a:pt x="721" y="711"/>
                      </a:cubicBezTo>
                      <a:cubicBezTo>
                        <a:pt x="787" y="711"/>
                        <a:pt x="853" y="681"/>
                        <a:pt x="892" y="623"/>
                      </a:cubicBezTo>
                      <a:cubicBezTo>
                        <a:pt x="953" y="527"/>
                        <a:pt x="926" y="405"/>
                        <a:pt x="832" y="344"/>
                      </a:cubicBezTo>
                      <a:cubicBezTo>
                        <a:pt x="796" y="328"/>
                        <a:pt x="752" y="317"/>
                        <a:pt x="708" y="317"/>
                      </a:cubicBezTo>
                      <a:close/>
                      <a:moveTo>
                        <a:pt x="1216" y="632"/>
                      </a:moveTo>
                      <a:cubicBezTo>
                        <a:pt x="1155" y="642"/>
                        <a:pt x="1094" y="667"/>
                        <a:pt x="1058" y="728"/>
                      </a:cubicBezTo>
                      <a:cubicBezTo>
                        <a:pt x="1006" y="816"/>
                        <a:pt x="1031" y="938"/>
                        <a:pt x="1119" y="999"/>
                      </a:cubicBezTo>
                      <a:cubicBezTo>
                        <a:pt x="1154" y="1022"/>
                        <a:pt x="1193" y="1033"/>
                        <a:pt x="1230" y="1033"/>
                      </a:cubicBezTo>
                      <a:cubicBezTo>
                        <a:pt x="1296" y="1033"/>
                        <a:pt x="1359" y="1000"/>
                        <a:pt x="1398" y="938"/>
                      </a:cubicBezTo>
                      <a:cubicBezTo>
                        <a:pt x="1451" y="842"/>
                        <a:pt x="1425" y="720"/>
                        <a:pt x="1337" y="667"/>
                      </a:cubicBezTo>
                      <a:cubicBezTo>
                        <a:pt x="1293" y="642"/>
                        <a:pt x="1251" y="632"/>
                        <a:pt x="1216" y="632"/>
                      </a:cubicBezTo>
                      <a:close/>
                      <a:moveTo>
                        <a:pt x="1713" y="947"/>
                      </a:moveTo>
                      <a:cubicBezTo>
                        <a:pt x="1652" y="957"/>
                        <a:pt x="1600" y="991"/>
                        <a:pt x="1566" y="1043"/>
                      </a:cubicBezTo>
                      <a:cubicBezTo>
                        <a:pt x="1503" y="1140"/>
                        <a:pt x="1530" y="1261"/>
                        <a:pt x="1627" y="1314"/>
                      </a:cubicBezTo>
                      <a:cubicBezTo>
                        <a:pt x="1662" y="1337"/>
                        <a:pt x="1701" y="1348"/>
                        <a:pt x="1738" y="1348"/>
                      </a:cubicBezTo>
                      <a:cubicBezTo>
                        <a:pt x="1803" y="1348"/>
                        <a:pt x="1864" y="1314"/>
                        <a:pt x="1898" y="1253"/>
                      </a:cubicBezTo>
                      <a:cubicBezTo>
                        <a:pt x="1959" y="1167"/>
                        <a:pt x="1933" y="1043"/>
                        <a:pt x="1837" y="982"/>
                      </a:cubicBezTo>
                      <a:cubicBezTo>
                        <a:pt x="1801" y="957"/>
                        <a:pt x="1757" y="947"/>
                        <a:pt x="1713" y="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9" name="Google Shape;1709;p63"/>
                <p:cNvSpPr/>
                <p:nvPr/>
              </p:nvSpPr>
              <p:spPr>
                <a:xfrm rot="-1251331">
                  <a:off x="7612626" y="2193712"/>
                  <a:ext cx="390122" cy="47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1829" extrusionOk="0">
                      <a:moveTo>
                        <a:pt x="232" y="0"/>
                      </a:moveTo>
                      <a:cubicBezTo>
                        <a:pt x="224" y="0"/>
                        <a:pt x="217" y="1"/>
                        <a:pt x="210" y="2"/>
                      </a:cubicBezTo>
                      <a:cubicBezTo>
                        <a:pt x="174" y="2"/>
                        <a:pt x="139" y="19"/>
                        <a:pt x="105" y="36"/>
                      </a:cubicBezTo>
                      <a:cubicBezTo>
                        <a:pt x="17" y="107"/>
                        <a:pt x="0" y="229"/>
                        <a:pt x="69" y="317"/>
                      </a:cubicBezTo>
                      <a:cubicBezTo>
                        <a:pt x="106" y="369"/>
                        <a:pt x="164" y="396"/>
                        <a:pt x="224" y="396"/>
                      </a:cubicBezTo>
                      <a:cubicBezTo>
                        <a:pt x="264" y="396"/>
                        <a:pt x="305" y="384"/>
                        <a:pt x="340" y="359"/>
                      </a:cubicBezTo>
                      <a:cubicBezTo>
                        <a:pt x="428" y="290"/>
                        <a:pt x="445" y="168"/>
                        <a:pt x="384" y="80"/>
                      </a:cubicBezTo>
                      <a:cubicBezTo>
                        <a:pt x="345" y="34"/>
                        <a:pt x="287" y="0"/>
                        <a:pt x="232" y="0"/>
                      </a:cubicBezTo>
                      <a:close/>
                      <a:moveTo>
                        <a:pt x="567" y="474"/>
                      </a:moveTo>
                      <a:cubicBezTo>
                        <a:pt x="525" y="483"/>
                        <a:pt x="489" y="491"/>
                        <a:pt x="462" y="516"/>
                      </a:cubicBezTo>
                      <a:cubicBezTo>
                        <a:pt x="376" y="579"/>
                        <a:pt x="357" y="709"/>
                        <a:pt x="420" y="798"/>
                      </a:cubicBezTo>
                      <a:cubicBezTo>
                        <a:pt x="460" y="848"/>
                        <a:pt x="518" y="875"/>
                        <a:pt x="577" y="875"/>
                      </a:cubicBezTo>
                      <a:cubicBezTo>
                        <a:pt x="619" y="875"/>
                        <a:pt x="662" y="861"/>
                        <a:pt x="699" y="831"/>
                      </a:cubicBezTo>
                      <a:cubicBezTo>
                        <a:pt x="787" y="770"/>
                        <a:pt x="804" y="649"/>
                        <a:pt x="735" y="560"/>
                      </a:cubicBezTo>
                      <a:cubicBezTo>
                        <a:pt x="699" y="500"/>
                        <a:pt x="630" y="474"/>
                        <a:pt x="567" y="474"/>
                      </a:cubicBezTo>
                      <a:close/>
                      <a:moveTo>
                        <a:pt x="938" y="954"/>
                      </a:moveTo>
                      <a:cubicBezTo>
                        <a:pt x="931" y="954"/>
                        <a:pt x="924" y="954"/>
                        <a:pt x="917" y="955"/>
                      </a:cubicBezTo>
                      <a:cubicBezTo>
                        <a:pt x="881" y="955"/>
                        <a:pt x="848" y="972"/>
                        <a:pt x="812" y="989"/>
                      </a:cubicBezTo>
                      <a:cubicBezTo>
                        <a:pt x="724" y="1060"/>
                        <a:pt x="707" y="1182"/>
                        <a:pt x="777" y="1270"/>
                      </a:cubicBezTo>
                      <a:cubicBezTo>
                        <a:pt x="815" y="1322"/>
                        <a:pt x="874" y="1349"/>
                        <a:pt x="935" y="1349"/>
                      </a:cubicBezTo>
                      <a:cubicBezTo>
                        <a:pt x="975" y="1349"/>
                        <a:pt x="1015" y="1338"/>
                        <a:pt x="1049" y="1314"/>
                      </a:cubicBezTo>
                      <a:cubicBezTo>
                        <a:pt x="1135" y="1242"/>
                        <a:pt x="1163" y="1121"/>
                        <a:pt x="1091" y="1033"/>
                      </a:cubicBezTo>
                      <a:cubicBezTo>
                        <a:pt x="1054" y="986"/>
                        <a:pt x="999" y="954"/>
                        <a:pt x="938" y="954"/>
                      </a:cubicBezTo>
                      <a:close/>
                      <a:moveTo>
                        <a:pt x="1276" y="1427"/>
                      </a:moveTo>
                      <a:cubicBezTo>
                        <a:pt x="1240" y="1436"/>
                        <a:pt x="1207" y="1444"/>
                        <a:pt x="1171" y="1471"/>
                      </a:cubicBezTo>
                      <a:cubicBezTo>
                        <a:pt x="1083" y="1532"/>
                        <a:pt x="1066" y="1662"/>
                        <a:pt x="1127" y="1750"/>
                      </a:cubicBezTo>
                      <a:cubicBezTo>
                        <a:pt x="1167" y="1802"/>
                        <a:pt x="1226" y="1829"/>
                        <a:pt x="1285" y="1829"/>
                      </a:cubicBezTo>
                      <a:cubicBezTo>
                        <a:pt x="1328" y="1829"/>
                        <a:pt x="1370" y="1815"/>
                        <a:pt x="1406" y="1786"/>
                      </a:cubicBezTo>
                      <a:cubicBezTo>
                        <a:pt x="1494" y="1723"/>
                        <a:pt x="1511" y="1601"/>
                        <a:pt x="1450" y="1513"/>
                      </a:cubicBezTo>
                      <a:cubicBezTo>
                        <a:pt x="1406" y="1452"/>
                        <a:pt x="1337" y="1427"/>
                        <a:pt x="1276" y="14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0" name="Google Shape;1710;p63"/>
                <p:cNvSpPr/>
                <p:nvPr/>
              </p:nvSpPr>
              <p:spPr>
                <a:xfrm rot="-9548669" flipH="1">
                  <a:off x="7675047" y="1503198"/>
                  <a:ext cx="505456" cy="34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348" extrusionOk="0">
                      <a:moveTo>
                        <a:pt x="228" y="0"/>
                      </a:moveTo>
                      <a:cubicBezTo>
                        <a:pt x="222" y="0"/>
                        <a:pt x="216" y="1"/>
                        <a:pt x="210" y="2"/>
                      </a:cubicBezTo>
                      <a:cubicBezTo>
                        <a:pt x="149" y="2"/>
                        <a:pt x="87" y="38"/>
                        <a:pt x="53" y="90"/>
                      </a:cubicBezTo>
                      <a:cubicBezTo>
                        <a:pt x="0" y="187"/>
                        <a:pt x="26" y="309"/>
                        <a:pt x="114" y="369"/>
                      </a:cubicBezTo>
                      <a:cubicBezTo>
                        <a:pt x="147" y="387"/>
                        <a:pt x="183" y="396"/>
                        <a:pt x="218" y="396"/>
                      </a:cubicBezTo>
                      <a:cubicBezTo>
                        <a:pt x="287" y="396"/>
                        <a:pt x="353" y="364"/>
                        <a:pt x="393" y="300"/>
                      </a:cubicBezTo>
                      <a:cubicBezTo>
                        <a:pt x="445" y="212"/>
                        <a:pt x="420" y="90"/>
                        <a:pt x="324" y="30"/>
                      </a:cubicBezTo>
                      <a:cubicBezTo>
                        <a:pt x="294" y="16"/>
                        <a:pt x="259" y="0"/>
                        <a:pt x="228" y="0"/>
                      </a:cubicBezTo>
                      <a:close/>
                      <a:moveTo>
                        <a:pt x="708" y="317"/>
                      </a:moveTo>
                      <a:cubicBezTo>
                        <a:pt x="647" y="328"/>
                        <a:pt x="594" y="353"/>
                        <a:pt x="559" y="414"/>
                      </a:cubicBezTo>
                      <a:cubicBezTo>
                        <a:pt x="498" y="502"/>
                        <a:pt x="525" y="623"/>
                        <a:pt x="622" y="684"/>
                      </a:cubicBezTo>
                      <a:cubicBezTo>
                        <a:pt x="652" y="703"/>
                        <a:pt x="686" y="711"/>
                        <a:pt x="721" y="711"/>
                      </a:cubicBezTo>
                      <a:cubicBezTo>
                        <a:pt x="787" y="711"/>
                        <a:pt x="853" y="681"/>
                        <a:pt x="892" y="623"/>
                      </a:cubicBezTo>
                      <a:cubicBezTo>
                        <a:pt x="953" y="527"/>
                        <a:pt x="926" y="405"/>
                        <a:pt x="832" y="344"/>
                      </a:cubicBezTo>
                      <a:cubicBezTo>
                        <a:pt x="796" y="328"/>
                        <a:pt x="752" y="317"/>
                        <a:pt x="708" y="317"/>
                      </a:cubicBezTo>
                      <a:close/>
                      <a:moveTo>
                        <a:pt x="1216" y="632"/>
                      </a:moveTo>
                      <a:cubicBezTo>
                        <a:pt x="1155" y="642"/>
                        <a:pt x="1094" y="667"/>
                        <a:pt x="1058" y="728"/>
                      </a:cubicBezTo>
                      <a:cubicBezTo>
                        <a:pt x="1006" y="816"/>
                        <a:pt x="1031" y="938"/>
                        <a:pt x="1119" y="999"/>
                      </a:cubicBezTo>
                      <a:cubicBezTo>
                        <a:pt x="1154" y="1022"/>
                        <a:pt x="1193" y="1033"/>
                        <a:pt x="1230" y="1033"/>
                      </a:cubicBezTo>
                      <a:cubicBezTo>
                        <a:pt x="1296" y="1033"/>
                        <a:pt x="1359" y="1000"/>
                        <a:pt x="1398" y="938"/>
                      </a:cubicBezTo>
                      <a:cubicBezTo>
                        <a:pt x="1451" y="842"/>
                        <a:pt x="1425" y="720"/>
                        <a:pt x="1337" y="667"/>
                      </a:cubicBezTo>
                      <a:cubicBezTo>
                        <a:pt x="1293" y="642"/>
                        <a:pt x="1251" y="632"/>
                        <a:pt x="1216" y="632"/>
                      </a:cubicBezTo>
                      <a:close/>
                      <a:moveTo>
                        <a:pt x="1713" y="947"/>
                      </a:moveTo>
                      <a:cubicBezTo>
                        <a:pt x="1652" y="957"/>
                        <a:pt x="1600" y="991"/>
                        <a:pt x="1566" y="1043"/>
                      </a:cubicBezTo>
                      <a:cubicBezTo>
                        <a:pt x="1503" y="1140"/>
                        <a:pt x="1530" y="1261"/>
                        <a:pt x="1627" y="1314"/>
                      </a:cubicBezTo>
                      <a:cubicBezTo>
                        <a:pt x="1662" y="1337"/>
                        <a:pt x="1701" y="1348"/>
                        <a:pt x="1738" y="1348"/>
                      </a:cubicBezTo>
                      <a:cubicBezTo>
                        <a:pt x="1803" y="1348"/>
                        <a:pt x="1864" y="1314"/>
                        <a:pt x="1898" y="1253"/>
                      </a:cubicBezTo>
                      <a:cubicBezTo>
                        <a:pt x="1959" y="1167"/>
                        <a:pt x="1933" y="1043"/>
                        <a:pt x="1837" y="982"/>
                      </a:cubicBezTo>
                      <a:cubicBezTo>
                        <a:pt x="1801" y="957"/>
                        <a:pt x="1757" y="947"/>
                        <a:pt x="1713" y="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1" name="Google Shape;1711;p63"/>
                <p:cNvSpPr/>
                <p:nvPr/>
              </p:nvSpPr>
              <p:spPr>
                <a:xfrm rot="-9548669" flipH="1">
                  <a:off x="7612626" y="1094302"/>
                  <a:ext cx="390122" cy="47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1829" extrusionOk="0">
                      <a:moveTo>
                        <a:pt x="232" y="0"/>
                      </a:moveTo>
                      <a:cubicBezTo>
                        <a:pt x="224" y="0"/>
                        <a:pt x="217" y="1"/>
                        <a:pt x="210" y="2"/>
                      </a:cubicBezTo>
                      <a:cubicBezTo>
                        <a:pt x="174" y="2"/>
                        <a:pt x="139" y="19"/>
                        <a:pt x="105" y="36"/>
                      </a:cubicBezTo>
                      <a:cubicBezTo>
                        <a:pt x="17" y="107"/>
                        <a:pt x="0" y="229"/>
                        <a:pt x="69" y="317"/>
                      </a:cubicBezTo>
                      <a:cubicBezTo>
                        <a:pt x="106" y="369"/>
                        <a:pt x="164" y="396"/>
                        <a:pt x="224" y="396"/>
                      </a:cubicBezTo>
                      <a:cubicBezTo>
                        <a:pt x="264" y="396"/>
                        <a:pt x="305" y="384"/>
                        <a:pt x="340" y="359"/>
                      </a:cubicBezTo>
                      <a:cubicBezTo>
                        <a:pt x="428" y="290"/>
                        <a:pt x="445" y="168"/>
                        <a:pt x="384" y="80"/>
                      </a:cubicBezTo>
                      <a:cubicBezTo>
                        <a:pt x="345" y="34"/>
                        <a:pt x="287" y="0"/>
                        <a:pt x="232" y="0"/>
                      </a:cubicBezTo>
                      <a:close/>
                      <a:moveTo>
                        <a:pt x="567" y="474"/>
                      </a:moveTo>
                      <a:cubicBezTo>
                        <a:pt x="525" y="483"/>
                        <a:pt x="489" y="491"/>
                        <a:pt x="462" y="516"/>
                      </a:cubicBezTo>
                      <a:cubicBezTo>
                        <a:pt x="376" y="579"/>
                        <a:pt x="357" y="709"/>
                        <a:pt x="420" y="798"/>
                      </a:cubicBezTo>
                      <a:cubicBezTo>
                        <a:pt x="460" y="848"/>
                        <a:pt x="518" y="875"/>
                        <a:pt x="577" y="875"/>
                      </a:cubicBezTo>
                      <a:cubicBezTo>
                        <a:pt x="619" y="875"/>
                        <a:pt x="662" y="861"/>
                        <a:pt x="699" y="831"/>
                      </a:cubicBezTo>
                      <a:cubicBezTo>
                        <a:pt x="787" y="770"/>
                        <a:pt x="804" y="649"/>
                        <a:pt x="735" y="560"/>
                      </a:cubicBezTo>
                      <a:cubicBezTo>
                        <a:pt x="699" y="500"/>
                        <a:pt x="630" y="474"/>
                        <a:pt x="567" y="474"/>
                      </a:cubicBezTo>
                      <a:close/>
                      <a:moveTo>
                        <a:pt x="938" y="954"/>
                      </a:moveTo>
                      <a:cubicBezTo>
                        <a:pt x="931" y="954"/>
                        <a:pt x="924" y="954"/>
                        <a:pt x="917" y="955"/>
                      </a:cubicBezTo>
                      <a:cubicBezTo>
                        <a:pt x="881" y="955"/>
                        <a:pt x="848" y="972"/>
                        <a:pt x="812" y="989"/>
                      </a:cubicBezTo>
                      <a:cubicBezTo>
                        <a:pt x="724" y="1060"/>
                        <a:pt x="707" y="1182"/>
                        <a:pt x="777" y="1270"/>
                      </a:cubicBezTo>
                      <a:cubicBezTo>
                        <a:pt x="815" y="1322"/>
                        <a:pt x="874" y="1349"/>
                        <a:pt x="935" y="1349"/>
                      </a:cubicBezTo>
                      <a:cubicBezTo>
                        <a:pt x="975" y="1349"/>
                        <a:pt x="1015" y="1338"/>
                        <a:pt x="1049" y="1314"/>
                      </a:cubicBezTo>
                      <a:cubicBezTo>
                        <a:pt x="1135" y="1242"/>
                        <a:pt x="1163" y="1121"/>
                        <a:pt x="1091" y="1033"/>
                      </a:cubicBezTo>
                      <a:cubicBezTo>
                        <a:pt x="1054" y="986"/>
                        <a:pt x="999" y="954"/>
                        <a:pt x="938" y="954"/>
                      </a:cubicBezTo>
                      <a:close/>
                      <a:moveTo>
                        <a:pt x="1276" y="1427"/>
                      </a:moveTo>
                      <a:cubicBezTo>
                        <a:pt x="1240" y="1436"/>
                        <a:pt x="1207" y="1444"/>
                        <a:pt x="1171" y="1471"/>
                      </a:cubicBezTo>
                      <a:cubicBezTo>
                        <a:pt x="1083" y="1532"/>
                        <a:pt x="1066" y="1662"/>
                        <a:pt x="1127" y="1750"/>
                      </a:cubicBezTo>
                      <a:cubicBezTo>
                        <a:pt x="1167" y="1802"/>
                        <a:pt x="1226" y="1829"/>
                        <a:pt x="1285" y="1829"/>
                      </a:cubicBezTo>
                      <a:cubicBezTo>
                        <a:pt x="1328" y="1829"/>
                        <a:pt x="1370" y="1815"/>
                        <a:pt x="1406" y="1786"/>
                      </a:cubicBezTo>
                      <a:cubicBezTo>
                        <a:pt x="1494" y="1723"/>
                        <a:pt x="1511" y="1601"/>
                        <a:pt x="1450" y="1513"/>
                      </a:cubicBezTo>
                      <a:cubicBezTo>
                        <a:pt x="1406" y="1452"/>
                        <a:pt x="1337" y="1427"/>
                        <a:pt x="1276" y="14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2" name="Google Shape;1712;p63"/>
              <p:cNvGrpSpPr/>
              <p:nvPr/>
            </p:nvGrpSpPr>
            <p:grpSpPr>
              <a:xfrm flipH="1">
                <a:off x="5072552" y="1093418"/>
                <a:ext cx="684454" cy="1679293"/>
                <a:chOff x="7541402" y="1040318"/>
                <a:chExt cx="684454" cy="1679293"/>
              </a:xfrm>
            </p:grpSpPr>
            <p:sp>
              <p:nvSpPr>
                <p:cNvPr id="1713" name="Google Shape;1713;p63"/>
                <p:cNvSpPr/>
                <p:nvPr/>
              </p:nvSpPr>
              <p:spPr>
                <a:xfrm rot="-1251331">
                  <a:off x="7675047" y="1908923"/>
                  <a:ext cx="505456" cy="34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348" extrusionOk="0">
                      <a:moveTo>
                        <a:pt x="228" y="0"/>
                      </a:moveTo>
                      <a:cubicBezTo>
                        <a:pt x="222" y="0"/>
                        <a:pt x="216" y="1"/>
                        <a:pt x="210" y="2"/>
                      </a:cubicBezTo>
                      <a:cubicBezTo>
                        <a:pt x="149" y="2"/>
                        <a:pt x="87" y="38"/>
                        <a:pt x="53" y="90"/>
                      </a:cubicBezTo>
                      <a:cubicBezTo>
                        <a:pt x="0" y="187"/>
                        <a:pt x="26" y="309"/>
                        <a:pt x="114" y="369"/>
                      </a:cubicBezTo>
                      <a:cubicBezTo>
                        <a:pt x="147" y="387"/>
                        <a:pt x="183" y="396"/>
                        <a:pt x="218" y="396"/>
                      </a:cubicBezTo>
                      <a:cubicBezTo>
                        <a:pt x="287" y="396"/>
                        <a:pt x="353" y="364"/>
                        <a:pt x="393" y="300"/>
                      </a:cubicBezTo>
                      <a:cubicBezTo>
                        <a:pt x="445" y="212"/>
                        <a:pt x="420" y="90"/>
                        <a:pt x="324" y="30"/>
                      </a:cubicBezTo>
                      <a:cubicBezTo>
                        <a:pt x="294" y="16"/>
                        <a:pt x="259" y="0"/>
                        <a:pt x="228" y="0"/>
                      </a:cubicBezTo>
                      <a:close/>
                      <a:moveTo>
                        <a:pt x="708" y="317"/>
                      </a:moveTo>
                      <a:cubicBezTo>
                        <a:pt x="647" y="328"/>
                        <a:pt x="594" y="353"/>
                        <a:pt x="559" y="414"/>
                      </a:cubicBezTo>
                      <a:cubicBezTo>
                        <a:pt x="498" y="502"/>
                        <a:pt x="525" y="623"/>
                        <a:pt x="622" y="684"/>
                      </a:cubicBezTo>
                      <a:cubicBezTo>
                        <a:pt x="652" y="703"/>
                        <a:pt x="686" y="711"/>
                        <a:pt x="721" y="711"/>
                      </a:cubicBezTo>
                      <a:cubicBezTo>
                        <a:pt x="787" y="711"/>
                        <a:pt x="853" y="681"/>
                        <a:pt x="892" y="623"/>
                      </a:cubicBezTo>
                      <a:cubicBezTo>
                        <a:pt x="953" y="527"/>
                        <a:pt x="926" y="405"/>
                        <a:pt x="832" y="344"/>
                      </a:cubicBezTo>
                      <a:cubicBezTo>
                        <a:pt x="796" y="328"/>
                        <a:pt x="752" y="317"/>
                        <a:pt x="708" y="317"/>
                      </a:cubicBezTo>
                      <a:close/>
                      <a:moveTo>
                        <a:pt x="1216" y="632"/>
                      </a:moveTo>
                      <a:cubicBezTo>
                        <a:pt x="1155" y="642"/>
                        <a:pt x="1094" y="667"/>
                        <a:pt x="1058" y="728"/>
                      </a:cubicBezTo>
                      <a:cubicBezTo>
                        <a:pt x="1006" y="816"/>
                        <a:pt x="1031" y="938"/>
                        <a:pt x="1119" y="999"/>
                      </a:cubicBezTo>
                      <a:cubicBezTo>
                        <a:pt x="1154" y="1022"/>
                        <a:pt x="1193" y="1033"/>
                        <a:pt x="1230" y="1033"/>
                      </a:cubicBezTo>
                      <a:cubicBezTo>
                        <a:pt x="1296" y="1033"/>
                        <a:pt x="1359" y="1000"/>
                        <a:pt x="1398" y="938"/>
                      </a:cubicBezTo>
                      <a:cubicBezTo>
                        <a:pt x="1451" y="842"/>
                        <a:pt x="1425" y="720"/>
                        <a:pt x="1337" y="667"/>
                      </a:cubicBezTo>
                      <a:cubicBezTo>
                        <a:pt x="1293" y="642"/>
                        <a:pt x="1251" y="632"/>
                        <a:pt x="1216" y="632"/>
                      </a:cubicBezTo>
                      <a:close/>
                      <a:moveTo>
                        <a:pt x="1713" y="947"/>
                      </a:moveTo>
                      <a:cubicBezTo>
                        <a:pt x="1652" y="957"/>
                        <a:pt x="1600" y="991"/>
                        <a:pt x="1566" y="1043"/>
                      </a:cubicBezTo>
                      <a:cubicBezTo>
                        <a:pt x="1503" y="1140"/>
                        <a:pt x="1530" y="1261"/>
                        <a:pt x="1627" y="1314"/>
                      </a:cubicBezTo>
                      <a:cubicBezTo>
                        <a:pt x="1662" y="1337"/>
                        <a:pt x="1701" y="1348"/>
                        <a:pt x="1738" y="1348"/>
                      </a:cubicBezTo>
                      <a:cubicBezTo>
                        <a:pt x="1803" y="1348"/>
                        <a:pt x="1864" y="1314"/>
                        <a:pt x="1898" y="1253"/>
                      </a:cubicBezTo>
                      <a:cubicBezTo>
                        <a:pt x="1959" y="1167"/>
                        <a:pt x="1933" y="1043"/>
                        <a:pt x="1837" y="982"/>
                      </a:cubicBezTo>
                      <a:cubicBezTo>
                        <a:pt x="1801" y="957"/>
                        <a:pt x="1757" y="947"/>
                        <a:pt x="1713" y="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63"/>
                <p:cNvSpPr/>
                <p:nvPr/>
              </p:nvSpPr>
              <p:spPr>
                <a:xfrm rot="-1251331">
                  <a:off x="7612626" y="2193712"/>
                  <a:ext cx="390122" cy="47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1829" extrusionOk="0">
                      <a:moveTo>
                        <a:pt x="232" y="0"/>
                      </a:moveTo>
                      <a:cubicBezTo>
                        <a:pt x="224" y="0"/>
                        <a:pt x="217" y="1"/>
                        <a:pt x="210" y="2"/>
                      </a:cubicBezTo>
                      <a:cubicBezTo>
                        <a:pt x="174" y="2"/>
                        <a:pt x="139" y="19"/>
                        <a:pt x="105" y="36"/>
                      </a:cubicBezTo>
                      <a:cubicBezTo>
                        <a:pt x="17" y="107"/>
                        <a:pt x="0" y="229"/>
                        <a:pt x="69" y="317"/>
                      </a:cubicBezTo>
                      <a:cubicBezTo>
                        <a:pt x="106" y="369"/>
                        <a:pt x="164" y="396"/>
                        <a:pt x="224" y="396"/>
                      </a:cubicBezTo>
                      <a:cubicBezTo>
                        <a:pt x="264" y="396"/>
                        <a:pt x="305" y="384"/>
                        <a:pt x="340" y="359"/>
                      </a:cubicBezTo>
                      <a:cubicBezTo>
                        <a:pt x="428" y="290"/>
                        <a:pt x="445" y="168"/>
                        <a:pt x="384" y="80"/>
                      </a:cubicBezTo>
                      <a:cubicBezTo>
                        <a:pt x="345" y="34"/>
                        <a:pt x="287" y="0"/>
                        <a:pt x="232" y="0"/>
                      </a:cubicBezTo>
                      <a:close/>
                      <a:moveTo>
                        <a:pt x="567" y="474"/>
                      </a:moveTo>
                      <a:cubicBezTo>
                        <a:pt x="525" y="483"/>
                        <a:pt x="489" y="491"/>
                        <a:pt x="462" y="516"/>
                      </a:cubicBezTo>
                      <a:cubicBezTo>
                        <a:pt x="376" y="579"/>
                        <a:pt x="357" y="709"/>
                        <a:pt x="420" y="798"/>
                      </a:cubicBezTo>
                      <a:cubicBezTo>
                        <a:pt x="460" y="848"/>
                        <a:pt x="518" y="875"/>
                        <a:pt x="577" y="875"/>
                      </a:cubicBezTo>
                      <a:cubicBezTo>
                        <a:pt x="619" y="875"/>
                        <a:pt x="662" y="861"/>
                        <a:pt x="699" y="831"/>
                      </a:cubicBezTo>
                      <a:cubicBezTo>
                        <a:pt x="787" y="770"/>
                        <a:pt x="804" y="649"/>
                        <a:pt x="735" y="560"/>
                      </a:cubicBezTo>
                      <a:cubicBezTo>
                        <a:pt x="699" y="500"/>
                        <a:pt x="630" y="474"/>
                        <a:pt x="567" y="474"/>
                      </a:cubicBezTo>
                      <a:close/>
                      <a:moveTo>
                        <a:pt x="938" y="954"/>
                      </a:moveTo>
                      <a:cubicBezTo>
                        <a:pt x="931" y="954"/>
                        <a:pt x="924" y="954"/>
                        <a:pt x="917" y="955"/>
                      </a:cubicBezTo>
                      <a:cubicBezTo>
                        <a:pt x="881" y="955"/>
                        <a:pt x="848" y="972"/>
                        <a:pt x="812" y="989"/>
                      </a:cubicBezTo>
                      <a:cubicBezTo>
                        <a:pt x="724" y="1060"/>
                        <a:pt x="707" y="1182"/>
                        <a:pt x="777" y="1270"/>
                      </a:cubicBezTo>
                      <a:cubicBezTo>
                        <a:pt x="815" y="1322"/>
                        <a:pt x="874" y="1349"/>
                        <a:pt x="935" y="1349"/>
                      </a:cubicBezTo>
                      <a:cubicBezTo>
                        <a:pt x="975" y="1349"/>
                        <a:pt x="1015" y="1338"/>
                        <a:pt x="1049" y="1314"/>
                      </a:cubicBezTo>
                      <a:cubicBezTo>
                        <a:pt x="1135" y="1242"/>
                        <a:pt x="1163" y="1121"/>
                        <a:pt x="1091" y="1033"/>
                      </a:cubicBezTo>
                      <a:cubicBezTo>
                        <a:pt x="1054" y="986"/>
                        <a:pt x="999" y="954"/>
                        <a:pt x="938" y="954"/>
                      </a:cubicBezTo>
                      <a:close/>
                      <a:moveTo>
                        <a:pt x="1276" y="1427"/>
                      </a:moveTo>
                      <a:cubicBezTo>
                        <a:pt x="1240" y="1436"/>
                        <a:pt x="1207" y="1444"/>
                        <a:pt x="1171" y="1471"/>
                      </a:cubicBezTo>
                      <a:cubicBezTo>
                        <a:pt x="1083" y="1532"/>
                        <a:pt x="1066" y="1662"/>
                        <a:pt x="1127" y="1750"/>
                      </a:cubicBezTo>
                      <a:cubicBezTo>
                        <a:pt x="1167" y="1802"/>
                        <a:pt x="1226" y="1829"/>
                        <a:pt x="1285" y="1829"/>
                      </a:cubicBezTo>
                      <a:cubicBezTo>
                        <a:pt x="1328" y="1829"/>
                        <a:pt x="1370" y="1815"/>
                        <a:pt x="1406" y="1786"/>
                      </a:cubicBezTo>
                      <a:cubicBezTo>
                        <a:pt x="1494" y="1723"/>
                        <a:pt x="1511" y="1601"/>
                        <a:pt x="1450" y="1513"/>
                      </a:cubicBezTo>
                      <a:cubicBezTo>
                        <a:pt x="1406" y="1452"/>
                        <a:pt x="1337" y="1427"/>
                        <a:pt x="1276" y="14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63"/>
                <p:cNvSpPr/>
                <p:nvPr/>
              </p:nvSpPr>
              <p:spPr>
                <a:xfrm rot="-9548669" flipH="1">
                  <a:off x="7675047" y="1503198"/>
                  <a:ext cx="505456" cy="34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348" extrusionOk="0">
                      <a:moveTo>
                        <a:pt x="228" y="0"/>
                      </a:moveTo>
                      <a:cubicBezTo>
                        <a:pt x="222" y="0"/>
                        <a:pt x="216" y="1"/>
                        <a:pt x="210" y="2"/>
                      </a:cubicBezTo>
                      <a:cubicBezTo>
                        <a:pt x="149" y="2"/>
                        <a:pt x="87" y="38"/>
                        <a:pt x="53" y="90"/>
                      </a:cubicBezTo>
                      <a:cubicBezTo>
                        <a:pt x="0" y="187"/>
                        <a:pt x="26" y="309"/>
                        <a:pt x="114" y="369"/>
                      </a:cubicBezTo>
                      <a:cubicBezTo>
                        <a:pt x="147" y="387"/>
                        <a:pt x="183" y="396"/>
                        <a:pt x="218" y="396"/>
                      </a:cubicBezTo>
                      <a:cubicBezTo>
                        <a:pt x="287" y="396"/>
                        <a:pt x="353" y="364"/>
                        <a:pt x="393" y="300"/>
                      </a:cubicBezTo>
                      <a:cubicBezTo>
                        <a:pt x="445" y="212"/>
                        <a:pt x="420" y="90"/>
                        <a:pt x="324" y="30"/>
                      </a:cubicBezTo>
                      <a:cubicBezTo>
                        <a:pt x="294" y="16"/>
                        <a:pt x="259" y="0"/>
                        <a:pt x="228" y="0"/>
                      </a:cubicBezTo>
                      <a:close/>
                      <a:moveTo>
                        <a:pt x="708" y="317"/>
                      </a:moveTo>
                      <a:cubicBezTo>
                        <a:pt x="647" y="328"/>
                        <a:pt x="594" y="353"/>
                        <a:pt x="559" y="414"/>
                      </a:cubicBezTo>
                      <a:cubicBezTo>
                        <a:pt x="498" y="502"/>
                        <a:pt x="525" y="623"/>
                        <a:pt x="622" y="684"/>
                      </a:cubicBezTo>
                      <a:cubicBezTo>
                        <a:pt x="652" y="703"/>
                        <a:pt x="686" y="711"/>
                        <a:pt x="721" y="711"/>
                      </a:cubicBezTo>
                      <a:cubicBezTo>
                        <a:pt x="787" y="711"/>
                        <a:pt x="853" y="681"/>
                        <a:pt x="892" y="623"/>
                      </a:cubicBezTo>
                      <a:cubicBezTo>
                        <a:pt x="953" y="527"/>
                        <a:pt x="926" y="405"/>
                        <a:pt x="832" y="344"/>
                      </a:cubicBezTo>
                      <a:cubicBezTo>
                        <a:pt x="796" y="328"/>
                        <a:pt x="752" y="317"/>
                        <a:pt x="708" y="317"/>
                      </a:cubicBezTo>
                      <a:close/>
                      <a:moveTo>
                        <a:pt x="1216" y="632"/>
                      </a:moveTo>
                      <a:cubicBezTo>
                        <a:pt x="1155" y="642"/>
                        <a:pt x="1094" y="667"/>
                        <a:pt x="1058" y="728"/>
                      </a:cubicBezTo>
                      <a:cubicBezTo>
                        <a:pt x="1006" y="816"/>
                        <a:pt x="1031" y="938"/>
                        <a:pt x="1119" y="999"/>
                      </a:cubicBezTo>
                      <a:cubicBezTo>
                        <a:pt x="1154" y="1022"/>
                        <a:pt x="1193" y="1033"/>
                        <a:pt x="1230" y="1033"/>
                      </a:cubicBezTo>
                      <a:cubicBezTo>
                        <a:pt x="1296" y="1033"/>
                        <a:pt x="1359" y="1000"/>
                        <a:pt x="1398" y="938"/>
                      </a:cubicBezTo>
                      <a:cubicBezTo>
                        <a:pt x="1451" y="842"/>
                        <a:pt x="1425" y="720"/>
                        <a:pt x="1337" y="667"/>
                      </a:cubicBezTo>
                      <a:cubicBezTo>
                        <a:pt x="1293" y="642"/>
                        <a:pt x="1251" y="632"/>
                        <a:pt x="1216" y="632"/>
                      </a:cubicBezTo>
                      <a:close/>
                      <a:moveTo>
                        <a:pt x="1713" y="947"/>
                      </a:moveTo>
                      <a:cubicBezTo>
                        <a:pt x="1652" y="957"/>
                        <a:pt x="1600" y="991"/>
                        <a:pt x="1566" y="1043"/>
                      </a:cubicBezTo>
                      <a:cubicBezTo>
                        <a:pt x="1503" y="1140"/>
                        <a:pt x="1530" y="1261"/>
                        <a:pt x="1627" y="1314"/>
                      </a:cubicBezTo>
                      <a:cubicBezTo>
                        <a:pt x="1662" y="1337"/>
                        <a:pt x="1701" y="1348"/>
                        <a:pt x="1738" y="1348"/>
                      </a:cubicBezTo>
                      <a:cubicBezTo>
                        <a:pt x="1803" y="1348"/>
                        <a:pt x="1864" y="1314"/>
                        <a:pt x="1898" y="1253"/>
                      </a:cubicBezTo>
                      <a:cubicBezTo>
                        <a:pt x="1959" y="1167"/>
                        <a:pt x="1933" y="1043"/>
                        <a:pt x="1837" y="982"/>
                      </a:cubicBezTo>
                      <a:cubicBezTo>
                        <a:pt x="1801" y="957"/>
                        <a:pt x="1757" y="947"/>
                        <a:pt x="1713" y="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63"/>
                <p:cNvSpPr/>
                <p:nvPr/>
              </p:nvSpPr>
              <p:spPr>
                <a:xfrm rot="-9548669" flipH="1">
                  <a:off x="7612626" y="1094302"/>
                  <a:ext cx="390122" cy="47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1829" extrusionOk="0">
                      <a:moveTo>
                        <a:pt x="232" y="0"/>
                      </a:moveTo>
                      <a:cubicBezTo>
                        <a:pt x="224" y="0"/>
                        <a:pt x="217" y="1"/>
                        <a:pt x="210" y="2"/>
                      </a:cubicBezTo>
                      <a:cubicBezTo>
                        <a:pt x="174" y="2"/>
                        <a:pt x="139" y="19"/>
                        <a:pt x="105" y="36"/>
                      </a:cubicBezTo>
                      <a:cubicBezTo>
                        <a:pt x="17" y="107"/>
                        <a:pt x="0" y="229"/>
                        <a:pt x="69" y="317"/>
                      </a:cubicBezTo>
                      <a:cubicBezTo>
                        <a:pt x="106" y="369"/>
                        <a:pt x="164" y="396"/>
                        <a:pt x="224" y="396"/>
                      </a:cubicBezTo>
                      <a:cubicBezTo>
                        <a:pt x="264" y="396"/>
                        <a:pt x="305" y="384"/>
                        <a:pt x="340" y="359"/>
                      </a:cubicBezTo>
                      <a:cubicBezTo>
                        <a:pt x="428" y="290"/>
                        <a:pt x="445" y="168"/>
                        <a:pt x="384" y="80"/>
                      </a:cubicBezTo>
                      <a:cubicBezTo>
                        <a:pt x="345" y="34"/>
                        <a:pt x="287" y="0"/>
                        <a:pt x="232" y="0"/>
                      </a:cubicBezTo>
                      <a:close/>
                      <a:moveTo>
                        <a:pt x="567" y="474"/>
                      </a:moveTo>
                      <a:cubicBezTo>
                        <a:pt x="525" y="483"/>
                        <a:pt x="489" y="491"/>
                        <a:pt x="462" y="516"/>
                      </a:cubicBezTo>
                      <a:cubicBezTo>
                        <a:pt x="376" y="579"/>
                        <a:pt x="357" y="709"/>
                        <a:pt x="420" y="798"/>
                      </a:cubicBezTo>
                      <a:cubicBezTo>
                        <a:pt x="460" y="848"/>
                        <a:pt x="518" y="875"/>
                        <a:pt x="577" y="875"/>
                      </a:cubicBezTo>
                      <a:cubicBezTo>
                        <a:pt x="619" y="875"/>
                        <a:pt x="662" y="861"/>
                        <a:pt x="699" y="831"/>
                      </a:cubicBezTo>
                      <a:cubicBezTo>
                        <a:pt x="787" y="770"/>
                        <a:pt x="804" y="649"/>
                        <a:pt x="735" y="560"/>
                      </a:cubicBezTo>
                      <a:cubicBezTo>
                        <a:pt x="699" y="500"/>
                        <a:pt x="630" y="474"/>
                        <a:pt x="567" y="474"/>
                      </a:cubicBezTo>
                      <a:close/>
                      <a:moveTo>
                        <a:pt x="938" y="954"/>
                      </a:moveTo>
                      <a:cubicBezTo>
                        <a:pt x="931" y="954"/>
                        <a:pt x="924" y="954"/>
                        <a:pt x="917" y="955"/>
                      </a:cubicBezTo>
                      <a:cubicBezTo>
                        <a:pt x="881" y="955"/>
                        <a:pt x="848" y="972"/>
                        <a:pt x="812" y="989"/>
                      </a:cubicBezTo>
                      <a:cubicBezTo>
                        <a:pt x="724" y="1060"/>
                        <a:pt x="707" y="1182"/>
                        <a:pt x="777" y="1270"/>
                      </a:cubicBezTo>
                      <a:cubicBezTo>
                        <a:pt x="815" y="1322"/>
                        <a:pt x="874" y="1349"/>
                        <a:pt x="935" y="1349"/>
                      </a:cubicBezTo>
                      <a:cubicBezTo>
                        <a:pt x="975" y="1349"/>
                        <a:pt x="1015" y="1338"/>
                        <a:pt x="1049" y="1314"/>
                      </a:cubicBezTo>
                      <a:cubicBezTo>
                        <a:pt x="1135" y="1242"/>
                        <a:pt x="1163" y="1121"/>
                        <a:pt x="1091" y="1033"/>
                      </a:cubicBezTo>
                      <a:cubicBezTo>
                        <a:pt x="1054" y="986"/>
                        <a:pt x="999" y="954"/>
                        <a:pt x="938" y="954"/>
                      </a:cubicBezTo>
                      <a:close/>
                      <a:moveTo>
                        <a:pt x="1276" y="1427"/>
                      </a:moveTo>
                      <a:cubicBezTo>
                        <a:pt x="1240" y="1436"/>
                        <a:pt x="1207" y="1444"/>
                        <a:pt x="1171" y="1471"/>
                      </a:cubicBezTo>
                      <a:cubicBezTo>
                        <a:pt x="1083" y="1532"/>
                        <a:pt x="1066" y="1662"/>
                        <a:pt x="1127" y="1750"/>
                      </a:cubicBezTo>
                      <a:cubicBezTo>
                        <a:pt x="1167" y="1802"/>
                        <a:pt x="1226" y="1829"/>
                        <a:pt x="1285" y="1829"/>
                      </a:cubicBezTo>
                      <a:cubicBezTo>
                        <a:pt x="1328" y="1829"/>
                        <a:pt x="1370" y="1815"/>
                        <a:pt x="1406" y="1786"/>
                      </a:cubicBezTo>
                      <a:cubicBezTo>
                        <a:pt x="1494" y="1723"/>
                        <a:pt x="1511" y="1601"/>
                        <a:pt x="1450" y="1513"/>
                      </a:cubicBezTo>
                      <a:cubicBezTo>
                        <a:pt x="1406" y="1452"/>
                        <a:pt x="1337" y="1427"/>
                        <a:pt x="1276" y="14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717" name="Google Shape;1717;p63"/>
            <p:cNvSpPr/>
            <p:nvPr/>
          </p:nvSpPr>
          <p:spPr>
            <a:xfrm>
              <a:off x="5121063" y="2911125"/>
              <a:ext cx="352194" cy="341873"/>
            </a:xfrm>
            <a:custGeom>
              <a:avLst/>
              <a:gdLst/>
              <a:ahLst/>
              <a:cxnLst/>
              <a:rect l="l" t="t" r="r" b="b"/>
              <a:pathLst>
                <a:path w="1365" h="1325" extrusionOk="0">
                  <a:moveTo>
                    <a:pt x="682" y="397"/>
                  </a:moveTo>
                  <a:cubicBezTo>
                    <a:pt x="701" y="397"/>
                    <a:pt x="718" y="397"/>
                    <a:pt x="726" y="405"/>
                  </a:cubicBezTo>
                  <a:cubicBezTo>
                    <a:pt x="796" y="416"/>
                    <a:pt x="859" y="449"/>
                    <a:pt x="900" y="510"/>
                  </a:cubicBezTo>
                  <a:cubicBezTo>
                    <a:pt x="936" y="573"/>
                    <a:pt x="953" y="642"/>
                    <a:pt x="945" y="711"/>
                  </a:cubicBezTo>
                  <a:cubicBezTo>
                    <a:pt x="928" y="772"/>
                    <a:pt x="892" y="835"/>
                    <a:pt x="831" y="877"/>
                  </a:cubicBezTo>
                  <a:cubicBezTo>
                    <a:pt x="788" y="908"/>
                    <a:pt x="737" y="923"/>
                    <a:pt x="686" y="923"/>
                  </a:cubicBezTo>
                  <a:cubicBezTo>
                    <a:pt x="604" y="923"/>
                    <a:pt x="522" y="883"/>
                    <a:pt x="472" y="808"/>
                  </a:cubicBezTo>
                  <a:cubicBezTo>
                    <a:pt x="428" y="756"/>
                    <a:pt x="412" y="686"/>
                    <a:pt x="428" y="615"/>
                  </a:cubicBezTo>
                  <a:cubicBezTo>
                    <a:pt x="439" y="546"/>
                    <a:pt x="472" y="485"/>
                    <a:pt x="533" y="449"/>
                  </a:cubicBezTo>
                  <a:cubicBezTo>
                    <a:pt x="577" y="416"/>
                    <a:pt x="630" y="397"/>
                    <a:pt x="682" y="397"/>
                  </a:cubicBezTo>
                  <a:close/>
                  <a:moveTo>
                    <a:pt x="679" y="0"/>
                  </a:moveTo>
                  <a:cubicBezTo>
                    <a:pt x="550" y="0"/>
                    <a:pt x="421" y="44"/>
                    <a:pt x="307" y="118"/>
                  </a:cubicBezTo>
                  <a:cubicBezTo>
                    <a:pt x="166" y="223"/>
                    <a:pt x="72" y="372"/>
                    <a:pt x="36" y="546"/>
                  </a:cubicBezTo>
                  <a:cubicBezTo>
                    <a:pt x="0" y="720"/>
                    <a:pt x="44" y="896"/>
                    <a:pt x="141" y="1035"/>
                  </a:cubicBezTo>
                  <a:cubicBezTo>
                    <a:pt x="271" y="1219"/>
                    <a:pt x="472" y="1324"/>
                    <a:pt x="682" y="1324"/>
                  </a:cubicBezTo>
                  <a:cubicBezTo>
                    <a:pt x="814" y="1324"/>
                    <a:pt x="945" y="1280"/>
                    <a:pt x="1058" y="1203"/>
                  </a:cubicBezTo>
                  <a:cubicBezTo>
                    <a:pt x="1207" y="1106"/>
                    <a:pt x="1303" y="949"/>
                    <a:pt x="1331" y="783"/>
                  </a:cubicBezTo>
                  <a:cubicBezTo>
                    <a:pt x="1364" y="607"/>
                    <a:pt x="1331" y="432"/>
                    <a:pt x="1226" y="283"/>
                  </a:cubicBezTo>
                  <a:cubicBezTo>
                    <a:pt x="1129" y="143"/>
                    <a:pt x="972" y="48"/>
                    <a:pt x="796" y="13"/>
                  </a:cubicBezTo>
                  <a:cubicBezTo>
                    <a:pt x="757" y="4"/>
                    <a:pt x="718" y="0"/>
                    <a:pt x="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8" name="Google Shape;1718;p63"/>
            <p:cNvGrpSpPr/>
            <p:nvPr/>
          </p:nvGrpSpPr>
          <p:grpSpPr>
            <a:xfrm>
              <a:off x="6963622" y="389244"/>
              <a:ext cx="922784" cy="1013058"/>
              <a:chOff x="3758022" y="3565669"/>
              <a:chExt cx="922784" cy="1013058"/>
            </a:xfrm>
          </p:grpSpPr>
          <p:sp>
            <p:nvSpPr>
              <p:cNvPr id="1719" name="Google Shape;1719;p63"/>
              <p:cNvSpPr/>
              <p:nvPr/>
            </p:nvSpPr>
            <p:spPr>
              <a:xfrm>
                <a:off x="3758022" y="3565669"/>
                <a:ext cx="111564" cy="128983"/>
              </a:xfrm>
              <a:custGeom>
                <a:avLst/>
                <a:gdLst/>
                <a:ahLst/>
                <a:cxnLst/>
                <a:rect l="l" t="t" r="r" b="b"/>
                <a:pathLst>
                  <a:path w="807" h="933" extrusionOk="0">
                    <a:moveTo>
                      <a:pt x="179" y="1"/>
                    </a:moveTo>
                    <a:cubicBezTo>
                      <a:pt x="145" y="1"/>
                      <a:pt x="111" y="12"/>
                      <a:pt x="81" y="34"/>
                    </a:cubicBezTo>
                    <a:cubicBezTo>
                      <a:pt x="11" y="76"/>
                      <a:pt x="1" y="173"/>
                      <a:pt x="45" y="244"/>
                    </a:cubicBezTo>
                    <a:lnTo>
                      <a:pt x="526" y="874"/>
                    </a:lnTo>
                    <a:cubicBezTo>
                      <a:pt x="555" y="913"/>
                      <a:pt x="600" y="933"/>
                      <a:pt x="643" y="933"/>
                    </a:cubicBezTo>
                    <a:cubicBezTo>
                      <a:pt x="676" y="933"/>
                      <a:pt x="709" y="922"/>
                      <a:pt x="735" y="899"/>
                    </a:cubicBezTo>
                    <a:cubicBezTo>
                      <a:pt x="754" y="891"/>
                      <a:pt x="763" y="874"/>
                      <a:pt x="780" y="863"/>
                    </a:cubicBezTo>
                    <a:cubicBezTo>
                      <a:pt x="807" y="811"/>
                      <a:pt x="807" y="742"/>
                      <a:pt x="771" y="689"/>
                    </a:cubicBezTo>
                    <a:lnTo>
                      <a:pt x="291" y="60"/>
                    </a:lnTo>
                    <a:cubicBezTo>
                      <a:pt x="266" y="20"/>
                      <a:pt x="223" y="1"/>
                      <a:pt x="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63"/>
              <p:cNvSpPr/>
              <p:nvPr/>
            </p:nvSpPr>
            <p:spPr>
              <a:xfrm>
                <a:off x="3857281" y="3753957"/>
                <a:ext cx="67740" cy="82477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966" extrusionOk="0">
                    <a:moveTo>
                      <a:pt x="271" y="1"/>
                    </a:moveTo>
                    <a:cubicBezTo>
                      <a:pt x="150" y="1"/>
                      <a:pt x="45" y="106"/>
                      <a:pt x="45" y="228"/>
                    </a:cubicBezTo>
                    <a:lnTo>
                      <a:pt x="9" y="5212"/>
                    </a:lnTo>
                    <a:cubicBezTo>
                      <a:pt x="1" y="5308"/>
                      <a:pt x="62" y="5388"/>
                      <a:pt x="141" y="5422"/>
                    </a:cubicBezTo>
                    <a:lnTo>
                      <a:pt x="133" y="5877"/>
                    </a:lnTo>
                    <a:cubicBezTo>
                      <a:pt x="133" y="5921"/>
                      <a:pt x="166" y="5965"/>
                      <a:pt x="219" y="5965"/>
                    </a:cubicBezTo>
                    <a:cubicBezTo>
                      <a:pt x="271" y="5965"/>
                      <a:pt x="307" y="5921"/>
                      <a:pt x="307" y="5877"/>
                    </a:cubicBezTo>
                    <a:lnTo>
                      <a:pt x="315" y="5422"/>
                    </a:lnTo>
                    <a:cubicBezTo>
                      <a:pt x="395" y="5388"/>
                      <a:pt x="448" y="5308"/>
                      <a:pt x="448" y="5220"/>
                    </a:cubicBezTo>
                    <a:lnTo>
                      <a:pt x="490" y="228"/>
                    </a:lnTo>
                    <a:cubicBezTo>
                      <a:pt x="490" y="106"/>
                      <a:pt x="395" y="9"/>
                      <a:pt x="2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63"/>
              <p:cNvSpPr/>
              <p:nvPr/>
            </p:nvSpPr>
            <p:spPr>
              <a:xfrm>
                <a:off x="3903178" y="3745939"/>
                <a:ext cx="777628" cy="32570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2356" extrusionOk="0">
                    <a:moveTo>
                      <a:pt x="258" y="0"/>
                    </a:moveTo>
                    <a:cubicBezTo>
                      <a:pt x="170" y="0"/>
                      <a:pt x="87" y="57"/>
                      <a:pt x="53" y="147"/>
                    </a:cubicBezTo>
                    <a:cubicBezTo>
                      <a:pt x="0" y="260"/>
                      <a:pt x="63" y="382"/>
                      <a:pt x="177" y="426"/>
                    </a:cubicBezTo>
                    <a:lnTo>
                      <a:pt x="4827" y="2235"/>
                    </a:lnTo>
                    <a:cubicBezTo>
                      <a:pt x="4854" y="2244"/>
                      <a:pt x="4881" y="2248"/>
                      <a:pt x="4908" y="2248"/>
                    </a:cubicBezTo>
                    <a:cubicBezTo>
                      <a:pt x="4967" y="2248"/>
                      <a:pt x="5022" y="2226"/>
                      <a:pt x="5064" y="2183"/>
                    </a:cubicBezTo>
                    <a:lnTo>
                      <a:pt x="5492" y="2351"/>
                    </a:lnTo>
                    <a:cubicBezTo>
                      <a:pt x="5501" y="2354"/>
                      <a:pt x="5511" y="2356"/>
                      <a:pt x="5520" y="2356"/>
                    </a:cubicBezTo>
                    <a:cubicBezTo>
                      <a:pt x="5556" y="2356"/>
                      <a:pt x="5592" y="2331"/>
                      <a:pt x="5606" y="2298"/>
                    </a:cubicBezTo>
                    <a:cubicBezTo>
                      <a:pt x="5625" y="2254"/>
                      <a:pt x="5597" y="2202"/>
                      <a:pt x="5553" y="2183"/>
                    </a:cubicBezTo>
                    <a:lnTo>
                      <a:pt x="5125" y="2017"/>
                    </a:lnTo>
                    <a:cubicBezTo>
                      <a:pt x="5125" y="1931"/>
                      <a:pt x="5073" y="1851"/>
                      <a:pt x="4985" y="1826"/>
                    </a:cubicBezTo>
                    <a:lnTo>
                      <a:pt x="334" y="15"/>
                    </a:lnTo>
                    <a:cubicBezTo>
                      <a:pt x="309" y="5"/>
                      <a:pt x="283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63"/>
              <p:cNvSpPr/>
              <p:nvPr/>
            </p:nvSpPr>
            <p:spPr>
              <a:xfrm>
                <a:off x="3801569" y="3782021"/>
                <a:ext cx="493396" cy="387639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2804" extrusionOk="0">
                    <a:moveTo>
                      <a:pt x="3504" y="0"/>
                    </a:moveTo>
                    <a:cubicBezTo>
                      <a:pt x="3481" y="0"/>
                      <a:pt x="3455" y="9"/>
                      <a:pt x="3430" y="25"/>
                    </a:cubicBezTo>
                    <a:lnTo>
                      <a:pt x="81" y="2623"/>
                    </a:lnTo>
                    <a:cubicBezTo>
                      <a:pt x="28" y="2656"/>
                      <a:pt x="1" y="2728"/>
                      <a:pt x="20" y="2772"/>
                    </a:cubicBezTo>
                    <a:cubicBezTo>
                      <a:pt x="28" y="2793"/>
                      <a:pt x="45" y="2803"/>
                      <a:pt x="67" y="2803"/>
                    </a:cubicBezTo>
                    <a:cubicBezTo>
                      <a:pt x="89" y="2803"/>
                      <a:pt x="115" y="2793"/>
                      <a:pt x="141" y="2772"/>
                    </a:cubicBezTo>
                    <a:lnTo>
                      <a:pt x="3491" y="182"/>
                    </a:lnTo>
                    <a:lnTo>
                      <a:pt x="3516" y="157"/>
                    </a:lnTo>
                    <a:cubicBezTo>
                      <a:pt x="3552" y="113"/>
                      <a:pt x="3568" y="69"/>
                      <a:pt x="3560" y="33"/>
                    </a:cubicBezTo>
                    <a:cubicBezTo>
                      <a:pt x="3551" y="11"/>
                      <a:pt x="3530" y="0"/>
                      <a:pt x="35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63"/>
              <p:cNvSpPr/>
              <p:nvPr/>
            </p:nvSpPr>
            <p:spPr>
              <a:xfrm>
                <a:off x="3766732" y="3642671"/>
                <a:ext cx="245385" cy="224786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26" extrusionOk="0">
                    <a:moveTo>
                      <a:pt x="895" y="0"/>
                    </a:moveTo>
                    <a:cubicBezTo>
                      <a:pt x="839" y="0"/>
                      <a:pt x="782" y="6"/>
                      <a:pt x="725" y="19"/>
                    </a:cubicBezTo>
                    <a:cubicBezTo>
                      <a:pt x="288" y="107"/>
                      <a:pt x="1" y="535"/>
                      <a:pt x="95" y="980"/>
                    </a:cubicBezTo>
                    <a:cubicBezTo>
                      <a:pt x="173" y="1364"/>
                      <a:pt x="510" y="1626"/>
                      <a:pt x="893" y="1626"/>
                    </a:cubicBezTo>
                    <a:cubicBezTo>
                      <a:pt x="948" y="1626"/>
                      <a:pt x="1003" y="1621"/>
                      <a:pt x="1059" y="1610"/>
                    </a:cubicBezTo>
                    <a:cubicBezTo>
                      <a:pt x="1495" y="1513"/>
                      <a:pt x="1774" y="1085"/>
                      <a:pt x="1688" y="648"/>
                    </a:cubicBezTo>
                    <a:cubicBezTo>
                      <a:pt x="1604" y="269"/>
                      <a:pt x="1269" y="0"/>
                      <a:pt x="8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4" name="Google Shape;1724;p63"/>
            <p:cNvSpPr/>
            <p:nvPr/>
          </p:nvSpPr>
          <p:spPr>
            <a:xfrm>
              <a:off x="6598079" y="3460108"/>
              <a:ext cx="453305" cy="453582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3"/>
            <p:cNvSpPr/>
            <p:nvPr/>
          </p:nvSpPr>
          <p:spPr>
            <a:xfrm>
              <a:off x="5473249" y="919878"/>
              <a:ext cx="486926" cy="378130"/>
            </a:xfrm>
            <a:custGeom>
              <a:avLst/>
              <a:gdLst/>
              <a:ahLst/>
              <a:cxnLst/>
              <a:rect l="l" t="t" r="r" b="b"/>
              <a:pathLst>
                <a:path w="5125" h="3980" extrusionOk="0">
                  <a:moveTo>
                    <a:pt x="1496" y="1"/>
                  </a:moveTo>
                  <a:cubicBezTo>
                    <a:pt x="674" y="1"/>
                    <a:pt x="0" y="664"/>
                    <a:pt x="0" y="1487"/>
                  </a:cubicBezTo>
                  <a:cubicBezTo>
                    <a:pt x="0" y="1749"/>
                    <a:pt x="71" y="1986"/>
                    <a:pt x="185" y="2196"/>
                  </a:cubicBezTo>
                  <a:cubicBezTo>
                    <a:pt x="439" y="2668"/>
                    <a:pt x="1496" y="3497"/>
                    <a:pt x="2562" y="3980"/>
                  </a:cubicBezTo>
                  <a:cubicBezTo>
                    <a:pt x="3673" y="3411"/>
                    <a:pt x="4802" y="2588"/>
                    <a:pt x="5020" y="2039"/>
                  </a:cubicBezTo>
                  <a:cubicBezTo>
                    <a:pt x="5089" y="1862"/>
                    <a:pt x="5125" y="1680"/>
                    <a:pt x="5125" y="1487"/>
                  </a:cubicBezTo>
                  <a:cubicBezTo>
                    <a:pt x="5125" y="664"/>
                    <a:pt x="4460" y="1"/>
                    <a:pt x="3631" y="1"/>
                  </a:cubicBezTo>
                  <a:cubicBezTo>
                    <a:pt x="3211" y="1"/>
                    <a:pt x="2833" y="175"/>
                    <a:pt x="2562" y="454"/>
                  </a:cubicBezTo>
                  <a:cubicBezTo>
                    <a:pt x="2292" y="175"/>
                    <a:pt x="1916" y="1"/>
                    <a:pt x="1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6" name="Google Shape;1726;p63"/>
            <p:cNvGrpSpPr/>
            <p:nvPr/>
          </p:nvGrpSpPr>
          <p:grpSpPr>
            <a:xfrm rot="6454347">
              <a:off x="7193511" y="2794821"/>
              <a:ext cx="1450777" cy="1972203"/>
              <a:chOff x="3841236" y="2462345"/>
              <a:chExt cx="1450832" cy="1972277"/>
            </a:xfrm>
          </p:grpSpPr>
          <p:grpSp>
            <p:nvGrpSpPr>
              <p:cNvPr id="1727" name="Google Shape;1727;p63"/>
              <p:cNvGrpSpPr/>
              <p:nvPr/>
            </p:nvGrpSpPr>
            <p:grpSpPr>
              <a:xfrm>
                <a:off x="3841236" y="2462345"/>
                <a:ext cx="261888" cy="997496"/>
                <a:chOff x="3841236" y="2462345"/>
                <a:chExt cx="261888" cy="997496"/>
              </a:xfrm>
            </p:grpSpPr>
            <p:sp>
              <p:nvSpPr>
                <p:cNvPr id="1728" name="Google Shape;1728;p63"/>
                <p:cNvSpPr/>
                <p:nvPr/>
              </p:nvSpPr>
              <p:spPr>
                <a:xfrm>
                  <a:off x="3879165" y="3209042"/>
                  <a:ext cx="196867" cy="133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517" extrusionOk="0">
                      <a:moveTo>
                        <a:pt x="762" y="0"/>
                      </a:moveTo>
                      <a:lnTo>
                        <a:pt x="0" y="8"/>
                      </a:lnTo>
                      <a:lnTo>
                        <a:pt x="210" y="516"/>
                      </a:lnTo>
                      <a:lnTo>
                        <a:pt x="508" y="508"/>
                      </a:lnTo>
                      <a:lnTo>
                        <a:pt x="76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63"/>
                <p:cNvSpPr/>
                <p:nvPr/>
              </p:nvSpPr>
              <p:spPr>
                <a:xfrm>
                  <a:off x="3868328" y="2487115"/>
                  <a:ext cx="207704" cy="724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2807" extrusionOk="0">
                      <a:moveTo>
                        <a:pt x="735" y="1"/>
                      </a:moveTo>
                      <a:lnTo>
                        <a:pt x="0" y="17"/>
                      </a:lnTo>
                      <a:lnTo>
                        <a:pt x="42" y="2806"/>
                      </a:lnTo>
                      <a:lnTo>
                        <a:pt x="804" y="2798"/>
                      </a:lnTo>
                      <a:lnTo>
                        <a:pt x="73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0" name="Google Shape;1730;p63"/>
                <p:cNvSpPr/>
                <p:nvPr/>
              </p:nvSpPr>
              <p:spPr>
                <a:xfrm>
                  <a:off x="3938251" y="3315086"/>
                  <a:ext cx="74309" cy="50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194" extrusionOk="0">
                      <a:moveTo>
                        <a:pt x="0" y="0"/>
                      </a:moveTo>
                      <a:lnTo>
                        <a:pt x="9" y="193"/>
                      </a:lnTo>
                      <a:lnTo>
                        <a:pt x="288" y="193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1" name="Google Shape;1731;p63"/>
                <p:cNvSpPr/>
                <p:nvPr/>
              </p:nvSpPr>
              <p:spPr>
                <a:xfrm>
                  <a:off x="3874779" y="3190981"/>
                  <a:ext cx="187579" cy="54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" h="211" extrusionOk="0">
                      <a:moveTo>
                        <a:pt x="727" y="1"/>
                      </a:moveTo>
                      <a:lnTo>
                        <a:pt x="1" y="18"/>
                      </a:lnTo>
                      <a:lnTo>
                        <a:pt x="9" y="211"/>
                      </a:lnTo>
                      <a:lnTo>
                        <a:pt x="727" y="192"/>
                      </a:lnTo>
                      <a:lnTo>
                        <a:pt x="72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63"/>
                <p:cNvSpPr/>
                <p:nvPr/>
              </p:nvSpPr>
              <p:spPr>
                <a:xfrm>
                  <a:off x="3841236" y="2462345"/>
                  <a:ext cx="261888" cy="997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" h="3866" extrusionOk="0">
                      <a:moveTo>
                        <a:pt x="769" y="193"/>
                      </a:moveTo>
                      <a:lnTo>
                        <a:pt x="821" y="2902"/>
                      </a:lnTo>
                      <a:lnTo>
                        <a:pt x="534" y="3454"/>
                      </a:lnTo>
                      <a:lnTo>
                        <a:pt x="244" y="2911"/>
                      </a:lnTo>
                      <a:lnTo>
                        <a:pt x="191" y="202"/>
                      </a:lnTo>
                      <a:lnTo>
                        <a:pt x="769" y="193"/>
                      </a:lnTo>
                      <a:close/>
                      <a:moveTo>
                        <a:pt x="962" y="0"/>
                      </a:moveTo>
                      <a:lnTo>
                        <a:pt x="0" y="17"/>
                      </a:lnTo>
                      <a:lnTo>
                        <a:pt x="61" y="2955"/>
                      </a:lnTo>
                      <a:lnTo>
                        <a:pt x="534" y="3866"/>
                      </a:lnTo>
                      <a:lnTo>
                        <a:pt x="1014" y="2947"/>
                      </a:lnTo>
                      <a:lnTo>
                        <a:pt x="96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3" name="Google Shape;1733;p63"/>
                <p:cNvSpPr/>
                <p:nvPr/>
              </p:nvSpPr>
              <p:spPr>
                <a:xfrm>
                  <a:off x="3852073" y="2584129"/>
                  <a:ext cx="226023" cy="54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211" extrusionOk="0">
                      <a:moveTo>
                        <a:pt x="876" y="0"/>
                      </a:moveTo>
                      <a:lnTo>
                        <a:pt x="0" y="17"/>
                      </a:lnTo>
                      <a:lnTo>
                        <a:pt x="0" y="210"/>
                      </a:lnTo>
                      <a:lnTo>
                        <a:pt x="876" y="193"/>
                      </a:lnTo>
                      <a:lnTo>
                        <a:pt x="8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34" name="Google Shape;1734;p63"/>
              <p:cNvSpPr/>
              <p:nvPr/>
            </p:nvSpPr>
            <p:spPr>
              <a:xfrm>
                <a:off x="3942379" y="3533884"/>
                <a:ext cx="1349690" cy="900739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3491" extrusionOk="0">
                    <a:moveTo>
                      <a:pt x="3237" y="1497"/>
                    </a:moveTo>
                    <a:cubicBezTo>
                      <a:pt x="3245" y="1505"/>
                      <a:pt x="3254" y="1513"/>
                      <a:pt x="3262" y="1530"/>
                    </a:cubicBezTo>
                    <a:cubicBezTo>
                      <a:pt x="3350" y="1627"/>
                      <a:pt x="3438" y="1748"/>
                      <a:pt x="3464" y="1872"/>
                    </a:cubicBezTo>
                    <a:cubicBezTo>
                      <a:pt x="3480" y="1969"/>
                      <a:pt x="3438" y="2090"/>
                      <a:pt x="3350" y="2126"/>
                    </a:cubicBezTo>
                    <a:cubicBezTo>
                      <a:pt x="3342" y="2126"/>
                      <a:pt x="3323" y="2135"/>
                      <a:pt x="3315" y="2135"/>
                    </a:cubicBezTo>
                    <a:cubicBezTo>
                      <a:pt x="3281" y="2135"/>
                      <a:pt x="3254" y="2116"/>
                      <a:pt x="3237" y="2107"/>
                    </a:cubicBezTo>
                    <a:cubicBezTo>
                      <a:pt x="3176" y="2082"/>
                      <a:pt x="3124" y="2021"/>
                      <a:pt x="3105" y="1950"/>
                    </a:cubicBezTo>
                    <a:cubicBezTo>
                      <a:pt x="3080" y="1837"/>
                      <a:pt x="3113" y="1696"/>
                      <a:pt x="3210" y="1539"/>
                    </a:cubicBezTo>
                    <a:cubicBezTo>
                      <a:pt x="3218" y="1522"/>
                      <a:pt x="3229" y="1505"/>
                      <a:pt x="3237" y="1497"/>
                    </a:cubicBezTo>
                    <a:close/>
                    <a:moveTo>
                      <a:pt x="1" y="0"/>
                    </a:moveTo>
                    <a:lnTo>
                      <a:pt x="1" y="2789"/>
                    </a:lnTo>
                    <a:cubicBezTo>
                      <a:pt x="1" y="3087"/>
                      <a:pt x="106" y="3253"/>
                      <a:pt x="194" y="3341"/>
                    </a:cubicBezTo>
                    <a:cubicBezTo>
                      <a:pt x="291" y="3438"/>
                      <a:pt x="421" y="3490"/>
                      <a:pt x="561" y="3490"/>
                    </a:cubicBezTo>
                    <a:cubicBezTo>
                      <a:pt x="780" y="3480"/>
                      <a:pt x="937" y="3306"/>
                      <a:pt x="998" y="3140"/>
                    </a:cubicBezTo>
                    <a:cubicBezTo>
                      <a:pt x="1050" y="2999"/>
                      <a:pt x="1050" y="2861"/>
                      <a:pt x="1042" y="2720"/>
                    </a:cubicBezTo>
                    <a:lnTo>
                      <a:pt x="1042" y="2640"/>
                    </a:lnTo>
                    <a:lnTo>
                      <a:pt x="1042" y="1522"/>
                    </a:lnTo>
                    <a:lnTo>
                      <a:pt x="1042" y="1469"/>
                    </a:lnTo>
                    <a:cubicBezTo>
                      <a:pt x="1042" y="1348"/>
                      <a:pt x="1033" y="1058"/>
                      <a:pt x="1138" y="945"/>
                    </a:cubicBezTo>
                    <a:cubicBezTo>
                      <a:pt x="1164" y="919"/>
                      <a:pt x="1199" y="901"/>
                      <a:pt x="1252" y="901"/>
                    </a:cubicBezTo>
                    <a:cubicBezTo>
                      <a:pt x="1462" y="901"/>
                      <a:pt x="1514" y="1014"/>
                      <a:pt x="1550" y="1276"/>
                    </a:cubicBezTo>
                    <a:cubicBezTo>
                      <a:pt x="1567" y="1434"/>
                      <a:pt x="1575" y="1583"/>
                      <a:pt x="1575" y="1740"/>
                    </a:cubicBezTo>
                    <a:lnTo>
                      <a:pt x="1575" y="1925"/>
                    </a:lnTo>
                    <a:cubicBezTo>
                      <a:pt x="1583" y="2151"/>
                      <a:pt x="1741" y="2300"/>
                      <a:pt x="1898" y="2353"/>
                    </a:cubicBezTo>
                    <a:cubicBezTo>
                      <a:pt x="1939" y="2365"/>
                      <a:pt x="1981" y="2371"/>
                      <a:pt x="2021" y="2371"/>
                    </a:cubicBezTo>
                    <a:cubicBezTo>
                      <a:pt x="2125" y="2371"/>
                      <a:pt x="2221" y="2330"/>
                      <a:pt x="2284" y="2248"/>
                    </a:cubicBezTo>
                    <a:cubicBezTo>
                      <a:pt x="2423" y="2063"/>
                      <a:pt x="2406" y="1853"/>
                      <a:pt x="2389" y="1662"/>
                    </a:cubicBezTo>
                    <a:cubicBezTo>
                      <a:pt x="2389" y="1539"/>
                      <a:pt x="2379" y="1425"/>
                      <a:pt x="2406" y="1329"/>
                    </a:cubicBezTo>
                    <a:cubicBezTo>
                      <a:pt x="2447" y="1214"/>
                      <a:pt x="2578" y="1157"/>
                      <a:pt x="2704" y="1157"/>
                    </a:cubicBezTo>
                    <a:cubicBezTo>
                      <a:pt x="2740" y="1157"/>
                      <a:pt x="2776" y="1162"/>
                      <a:pt x="2809" y="1171"/>
                    </a:cubicBezTo>
                    <a:cubicBezTo>
                      <a:pt x="2903" y="1199"/>
                      <a:pt x="2991" y="1251"/>
                      <a:pt x="3071" y="1320"/>
                    </a:cubicBezTo>
                    <a:cubicBezTo>
                      <a:pt x="3052" y="1356"/>
                      <a:pt x="3036" y="1381"/>
                      <a:pt x="3008" y="1417"/>
                    </a:cubicBezTo>
                    <a:cubicBezTo>
                      <a:pt x="2887" y="1635"/>
                      <a:pt x="2842" y="1828"/>
                      <a:pt x="2887" y="2011"/>
                    </a:cubicBezTo>
                    <a:cubicBezTo>
                      <a:pt x="2922" y="2135"/>
                      <a:pt x="3008" y="2248"/>
                      <a:pt x="3124" y="2309"/>
                    </a:cubicBezTo>
                    <a:cubicBezTo>
                      <a:pt x="3187" y="2340"/>
                      <a:pt x="3250" y="2356"/>
                      <a:pt x="3311" y="2356"/>
                    </a:cubicBezTo>
                    <a:cubicBezTo>
                      <a:pt x="3352" y="2356"/>
                      <a:pt x="3391" y="2349"/>
                      <a:pt x="3428" y="2336"/>
                    </a:cubicBezTo>
                    <a:cubicBezTo>
                      <a:pt x="3638" y="2265"/>
                      <a:pt x="3718" y="2021"/>
                      <a:pt x="3682" y="1828"/>
                    </a:cubicBezTo>
                    <a:cubicBezTo>
                      <a:pt x="3657" y="1654"/>
                      <a:pt x="3543" y="1505"/>
                      <a:pt x="3438" y="1381"/>
                    </a:cubicBezTo>
                    <a:cubicBezTo>
                      <a:pt x="3420" y="1356"/>
                      <a:pt x="3403" y="1329"/>
                      <a:pt x="3376" y="1312"/>
                    </a:cubicBezTo>
                    <a:cubicBezTo>
                      <a:pt x="3499" y="1190"/>
                      <a:pt x="3629" y="1146"/>
                      <a:pt x="3867" y="1138"/>
                    </a:cubicBezTo>
                    <a:cubicBezTo>
                      <a:pt x="4009" y="1131"/>
                      <a:pt x="4194" y="1129"/>
                      <a:pt x="4377" y="1129"/>
                    </a:cubicBezTo>
                    <a:cubicBezTo>
                      <a:pt x="4742" y="1129"/>
                      <a:pt x="5101" y="1138"/>
                      <a:pt x="5107" y="1138"/>
                    </a:cubicBezTo>
                    <a:lnTo>
                      <a:pt x="5222" y="1138"/>
                    </a:lnTo>
                    <a:lnTo>
                      <a:pt x="5231" y="909"/>
                    </a:lnTo>
                    <a:lnTo>
                      <a:pt x="5117" y="909"/>
                    </a:lnTo>
                    <a:cubicBezTo>
                      <a:pt x="5074" y="904"/>
                      <a:pt x="4780" y="896"/>
                      <a:pt x="4457" y="896"/>
                    </a:cubicBezTo>
                    <a:cubicBezTo>
                      <a:pt x="4249" y="896"/>
                      <a:pt x="4029" y="899"/>
                      <a:pt x="3858" y="909"/>
                    </a:cubicBezTo>
                    <a:cubicBezTo>
                      <a:pt x="3569" y="919"/>
                      <a:pt x="3376" y="980"/>
                      <a:pt x="3218" y="1146"/>
                    </a:cubicBezTo>
                    <a:cubicBezTo>
                      <a:pt x="3113" y="1058"/>
                      <a:pt x="3008" y="989"/>
                      <a:pt x="2878" y="953"/>
                    </a:cubicBezTo>
                    <a:cubicBezTo>
                      <a:pt x="2822" y="936"/>
                      <a:pt x="2763" y="928"/>
                      <a:pt x="2704" y="928"/>
                    </a:cubicBezTo>
                    <a:cubicBezTo>
                      <a:pt x="2485" y="928"/>
                      <a:pt x="2265" y="1040"/>
                      <a:pt x="2196" y="1259"/>
                    </a:cubicBezTo>
                    <a:cubicBezTo>
                      <a:pt x="2144" y="1392"/>
                      <a:pt x="2152" y="1539"/>
                      <a:pt x="2160" y="1679"/>
                    </a:cubicBezTo>
                    <a:cubicBezTo>
                      <a:pt x="2179" y="1845"/>
                      <a:pt x="2188" y="1994"/>
                      <a:pt x="2100" y="2107"/>
                    </a:cubicBezTo>
                    <a:cubicBezTo>
                      <a:pt x="2078" y="2134"/>
                      <a:pt x="2045" y="2141"/>
                      <a:pt x="2016" y="2141"/>
                    </a:cubicBezTo>
                    <a:cubicBezTo>
                      <a:pt x="1997" y="2141"/>
                      <a:pt x="1980" y="2138"/>
                      <a:pt x="1969" y="2135"/>
                    </a:cubicBezTo>
                    <a:cubicBezTo>
                      <a:pt x="1890" y="2107"/>
                      <a:pt x="1812" y="2030"/>
                      <a:pt x="1802" y="1916"/>
                    </a:cubicBezTo>
                    <a:lnTo>
                      <a:pt x="1802" y="1732"/>
                    </a:lnTo>
                    <a:cubicBezTo>
                      <a:pt x="1802" y="1566"/>
                      <a:pt x="1793" y="1417"/>
                      <a:pt x="1776" y="1243"/>
                    </a:cubicBezTo>
                    <a:cubicBezTo>
                      <a:pt x="1749" y="1058"/>
                      <a:pt x="1697" y="674"/>
                      <a:pt x="1252" y="674"/>
                    </a:cubicBezTo>
                    <a:cubicBezTo>
                      <a:pt x="1138" y="674"/>
                      <a:pt x="1050" y="718"/>
                      <a:pt x="981" y="787"/>
                    </a:cubicBezTo>
                    <a:cubicBezTo>
                      <a:pt x="805" y="961"/>
                      <a:pt x="815" y="1295"/>
                      <a:pt x="815" y="1478"/>
                    </a:cubicBezTo>
                    <a:lnTo>
                      <a:pt x="815" y="1522"/>
                    </a:lnTo>
                    <a:lnTo>
                      <a:pt x="815" y="2640"/>
                    </a:lnTo>
                    <a:lnTo>
                      <a:pt x="815" y="2728"/>
                    </a:lnTo>
                    <a:cubicBezTo>
                      <a:pt x="824" y="2850"/>
                      <a:pt x="824" y="2966"/>
                      <a:pt x="788" y="3060"/>
                    </a:cubicBezTo>
                    <a:cubicBezTo>
                      <a:pt x="752" y="3157"/>
                      <a:pt x="658" y="3262"/>
                      <a:pt x="553" y="3262"/>
                    </a:cubicBezTo>
                    <a:cubicBezTo>
                      <a:pt x="509" y="3262"/>
                      <a:pt x="421" y="3253"/>
                      <a:pt x="351" y="3175"/>
                    </a:cubicBezTo>
                    <a:cubicBezTo>
                      <a:pt x="272" y="3096"/>
                      <a:pt x="228" y="2966"/>
                      <a:pt x="228" y="2789"/>
                    </a:cubicBezTo>
                    <a:lnTo>
                      <a:pt x="2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5" name="Google Shape;1735;p63"/>
            <p:cNvGrpSpPr/>
            <p:nvPr/>
          </p:nvGrpSpPr>
          <p:grpSpPr>
            <a:xfrm>
              <a:off x="6395267" y="857740"/>
              <a:ext cx="133260" cy="129152"/>
              <a:chOff x="3739723" y="2282290"/>
              <a:chExt cx="690824" cy="669530"/>
            </a:xfrm>
          </p:grpSpPr>
          <p:sp>
            <p:nvSpPr>
              <p:cNvPr id="1736" name="Google Shape;1736;p63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63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63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63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0" name="Google Shape;1740;p63"/>
            <p:cNvGrpSpPr/>
            <p:nvPr/>
          </p:nvGrpSpPr>
          <p:grpSpPr>
            <a:xfrm>
              <a:off x="6063162" y="3857395"/>
              <a:ext cx="133260" cy="129152"/>
              <a:chOff x="3739723" y="2282290"/>
              <a:chExt cx="690824" cy="669530"/>
            </a:xfrm>
          </p:grpSpPr>
          <p:sp>
            <p:nvSpPr>
              <p:cNvPr id="1741" name="Google Shape;1741;p63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63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63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63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5" name="Google Shape;1745;p63"/>
            <p:cNvSpPr/>
            <p:nvPr/>
          </p:nvSpPr>
          <p:spPr>
            <a:xfrm>
              <a:off x="8104549" y="1886452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6" name="Google Shape;1746;p63"/>
            <p:cNvGrpSpPr/>
            <p:nvPr/>
          </p:nvGrpSpPr>
          <p:grpSpPr>
            <a:xfrm rot="10800000">
              <a:off x="4279486" y="1911342"/>
              <a:ext cx="371307" cy="91637"/>
              <a:chOff x="4241622" y="1303995"/>
              <a:chExt cx="1256112" cy="310004"/>
            </a:xfrm>
          </p:grpSpPr>
          <p:sp>
            <p:nvSpPr>
              <p:cNvPr id="1747" name="Google Shape;1747;p63"/>
              <p:cNvSpPr/>
              <p:nvPr/>
            </p:nvSpPr>
            <p:spPr>
              <a:xfrm>
                <a:off x="4644479" y="1305976"/>
                <a:ext cx="853255" cy="67349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272" extrusionOk="0">
                    <a:moveTo>
                      <a:pt x="141" y="1"/>
                    </a:moveTo>
                    <a:cubicBezTo>
                      <a:pt x="61" y="1"/>
                      <a:pt x="0" y="62"/>
                      <a:pt x="0" y="131"/>
                    </a:cubicBezTo>
                    <a:cubicBezTo>
                      <a:pt x="0" y="211"/>
                      <a:pt x="61" y="271"/>
                      <a:pt x="141" y="271"/>
                    </a:cubicBezTo>
                    <a:lnTo>
                      <a:pt x="3305" y="271"/>
                    </a:lnTo>
                    <a:cubicBezTo>
                      <a:pt x="3385" y="271"/>
                      <a:pt x="3446" y="211"/>
                      <a:pt x="3446" y="131"/>
                    </a:cubicBezTo>
                    <a:cubicBezTo>
                      <a:pt x="3446" y="62"/>
                      <a:pt x="3385" y="1"/>
                      <a:pt x="3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63"/>
              <p:cNvSpPr/>
              <p:nvPr/>
            </p:nvSpPr>
            <p:spPr>
              <a:xfrm>
                <a:off x="4241622" y="1303995"/>
                <a:ext cx="221113" cy="6933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280" extrusionOk="0">
                    <a:moveTo>
                      <a:pt x="133" y="0"/>
                    </a:moveTo>
                    <a:cubicBezTo>
                      <a:pt x="61" y="0"/>
                      <a:pt x="1" y="70"/>
                      <a:pt x="1" y="139"/>
                    </a:cubicBezTo>
                    <a:cubicBezTo>
                      <a:pt x="1" y="219"/>
                      <a:pt x="61" y="279"/>
                      <a:pt x="133" y="279"/>
                    </a:cubicBezTo>
                    <a:lnTo>
                      <a:pt x="754" y="279"/>
                    </a:lnTo>
                    <a:cubicBezTo>
                      <a:pt x="832" y="279"/>
                      <a:pt x="892" y="219"/>
                      <a:pt x="892" y="139"/>
                    </a:cubicBezTo>
                    <a:cubicBezTo>
                      <a:pt x="892" y="70"/>
                      <a:pt x="832" y="0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63"/>
              <p:cNvSpPr/>
              <p:nvPr/>
            </p:nvSpPr>
            <p:spPr>
              <a:xfrm>
                <a:off x="4241622" y="1543926"/>
                <a:ext cx="853503" cy="70073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83" extrusionOk="0">
                    <a:moveTo>
                      <a:pt x="133" y="1"/>
                    </a:moveTo>
                    <a:cubicBezTo>
                      <a:pt x="61" y="1"/>
                      <a:pt x="1" y="62"/>
                      <a:pt x="1" y="141"/>
                    </a:cubicBezTo>
                    <a:cubicBezTo>
                      <a:pt x="1" y="219"/>
                      <a:pt x="61" y="282"/>
                      <a:pt x="133" y="282"/>
                    </a:cubicBezTo>
                    <a:lnTo>
                      <a:pt x="832" y="282"/>
                    </a:lnTo>
                    <a:cubicBezTo>
                      <a:pt x="901" y="282"/>
                      <a:pt x="972" y="219"/>
                      <a:pt x="972" y="141"/>
                    </a:cubicBezTo>
                    <a:cubicBezTo>
                      <a:pt x="972" y="62"/>
                      <a:pt x="901" y="1"/>
                      <a:pt x="832" y="1"/>
                    </a:cubicBezTo>
                    <a:close/>
                    <a:moveTo>
                      <a:pt x="1522" y="1"/>
                    </a:moveTo>
                    <a:cubicBezTo>
                      <a:pt x="1444" y="1"/>
                      <a:pt x="1384" y="62"/>
                      <a:pt x="1384" y="141"/>
                    </a:cubicBezTo>
                    <a:cubicBezTo>
                      <a:pt x="1384" y="219"/>
                      <a:pt x="1444" y="282"/>
                      <a:pt x="1522" y="282"/>
                    </a:cubicBezTo>
                    <a:lnTo>
                      <a:pt x="2213" y="282"/>
                    </a:lnTo>
                    <a:cubicBezTo>
                      <a:pt x="2292" y="282"/>
                      <a:pt x="2353" y="219"/>
                      <a:pt x="2353" y="141"/>
                    </a:cubicBezTo>
                    <a:cubicBezTo>
                      <a:pt x="2353" y="62"/>
                      <a:pt x="2292" y="1"/>
                      <a:pt x="2213" y="1"/>
                    </a:cubicBezTo>
                    <a:close/>
                    <a:moveTo>
                      <a:pt x="2913" y="1"/>
                    </a:moveTo>
                    <a:cubicBezTo>
                      <a:pt x="2834" y="1"/>
                      <a:pt x="2773" y="62"/>
                      <a:pt x="2773" y="141"/>
                    </a:cubicBezTo>
                    <a:cubicBezTo>
                      <a:pt x="2773" y="219"/>
                      <a:pt x="2834" y="282"/>
                      <a:pt x="2913" y="282"/>
                    </a:cubicBezTo>
                    <a:lnTo>
                      <a:pt x="3306" y="282"/>
                    </a:lnTo>
                    <a:cubicBezTo>
                      <a:pt x="3386" y="282"/>
                      <a:pt x="3447" y="219"/>
                      <a:pt x="3447" y="141"/>
                    </a:cubicBezTo>
                    <a:cubicBezTo>
                      <a:pt x="3447" y="62"/>
                      <a:pt x="3386" y="1"/>
                      <a:pt x="3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50" name="Google Shape;1750;p63"/>
            <p:cNvSpPr/>
            <p:nvPr/>
          </p:nvSpPr>
          <p:spPr>
            <a:xfrm>
              <a:off x="7967059" y="2824044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3"/>
            <p:cNvSpPr/>
            <p:nvPr/>
          </p:nvSpPr>
          <p:spPr>
            <a:xfrm>
              <a:off x="5069736" y="986892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3"/>
            <p:cNvSpPr/>
            <p:nvPr/>
          </p:nvSpPr>
          <p:spPr>
            <a:xfrm>
              <a:off x="7923787" y="581667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3"/>
            <p:cNvSpPr/>
            <p:nvPr/>
          </p:nvSpPr>
          <p:spPr>
            <a:xfrm>
              <a:off x="5594312" y="2790667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43205" y="3546913"/>
            <a:ext cx="4936748" cy="986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267053" y="588335"/>
            <a:ext cx="7593952" cy="43738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Контроль версий (англ. </a:t>
            </a:r>
            <a:r>
              <a:rPr lang="ru-RU" sz="2000" dirty="0" err="1"/>
              <a:t>Version</a:t>
            </a:r>
            <a:r>
              <a:rPr lang="ru-RU" sz="2000" dirty="0"/>
              <a:t> </a:t>
            </a:r>
            <a:r>
              <a:rPr lang="ru-RU" sz="2000" dirty="0" err="1"/>
              <a:t>control</a:t>
            </a:r>
            <a:r>
              <a:rPr lang="ru-RU" sz="2000" dirty="0"/>
              <a:t>), также известный как контроль исходного кода (англ. </a:t>
            </a:r>
            <a:r>
              <a:rPr lang="ru-RU" sz="2000" dirty="0" err="1"/>
              <a:t>Source</a:t>
            </a:r>
            <a:r>
              <a:rPr lang="ru-RU" sz="2000" dirty="0"/>
              <a:t> </a:t>
            </a:r>
            <a:r>
              <a:rPr lang="ru-RU" sz="2000" dirty="0" err="1"/>
              <a:t>control</a:t>
            </a:r>
            <a:r>
              <a:rPr lang="ru-RU" sz="2000" dirty="0"/>
              <a:t>) - это практика отслеживания и управления изменениями в программном коде.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Системы контроля версий (англ. </a:t>
            </a:r>
            <a:r>
              <a:rPr lang="ru-RU" sz="2000" dirty="0" err="1"/>
              <a:t>version</a:t>
            </a:r>
            <a:r>
              <a:rPr lang="ru-RU" sz="2000" dirty="0"/>
              <a:t> </a:t>
            </a:r>
            <a:r>
              <a:rPr lang="ru-RU" sz="2000" dirty="0" err="1"/>
              <a:t>control</a:t>
            </a:r>
            <a:r>
              <a:rPr lang="ru-RU" sz="2000" dirty="0"/>
              <a:t> </a:t>
            </a:r>
            <a:r>
              <a:rPr lang="ru-RU" sz="2000" dirty="0" err="1"/>
              <a:t>systems</a:t>
            </a:r>
            <a:r>
              <a:rPr lang="ru-RU" sz="2000" dirty="0"/>
              <a:t>) - это программные инструменты, которые помогают группам разработчиков управлять изменениями исходного кода с учетом хронологии.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Главные возможности системы контроля версий: Полная история изменений каждого файла за длительный период, Возможность отслеживать каждое изменение, внесенное в программное обеспечение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879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/>
              <a:t>Репозиторий</a:t>
            </a:r>
            <a:br>
              <a:rPr lang="ru-RU" sz="3200" dirty="0"/>
            </a:b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535170" y="1729563"/>
            <a:ext cx="7212420" cy="2913321"/>
          </a:xfrm>
        </p:spPr>
        <p:txBody>
          <a:bodyPr/>
          <a:lstStyle/>
          <a:p>
            <a:pPr marL="0" indent="0"/>
            <a:r>
              <a:rPr lang="ru-RU" sz="1800" b="1" dirty="0" err="1"/>
              <a:t>Репозиторий</a:t>
            </a:r>
            <a:r>
              <a:rPr lang="ru-RU" sz="1800" dirty="0"/>
              <a:t> — место, где хранятся и поддерживаются какие-либо данные. Чаще всего данные в </a:t>
            </a:r>
            <a:r>
              <a:rPr lang="ru-RU" sz="1800" dirty="0" err="1"/>
              <a:t>репозитории</a:t>
            </a:r>
            <a:r>
              <a:rPr lang="ru-RU" sz="1800" dirty="0"/>
              <a:t> хранятся в виде файлов, доступных для дальнейшего распространения по сети. </a:t>
            </a:r>
          </a:p>
          <a:p>
            <a:pPr marL="0" indent="0"/>
            <a:endParaRPr lang="ru-RU" sz="1800" dirty="0"/>
          </a:p>
          <a:p>
            <a:pPr marL="0" indent="0"/>
            <a:r>
              <a:rPr lang="ru-RU" sz="1800" dirty="0"/>
              <a:t>Также под </a:t>
            </a:r>
            <a:r>
              <a:rPr lang="ru-RU" sz="1800" dirty="0" err="1"/>
              <a:t>репозиторием</a:t>
            </a:r>
            <a:r>
              <a:rPr lang="ru-RU" sz="1800" dirty="0"/>
              <a:t> понимается каталог файловой системы, в котором могут находиться: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сами контролируемые файлы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журналы конфигураций сборки проекта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журнал операций, выполняемых над </a:t>
            </a:r>
            <a:r>
              <a:rPr lang="ru-RU" sz="1800" dirty="0" err="1"/>
              <a:t>репозиторием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6249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170" y="289081"/>
            <a:ext cx="7704000" cy="572700"/>
          </a:xfrm>
        </p:spPr>
        <p:txBody>
          <a:bodyPr/>
          <a:lstStyle/>
          <a:p>
            <a:r>
              <a:rPr lang="ru-RU" sz="4000" dirty="0"/>
              <a:t>Система контроля версий </a:t>
            </a:r>
            <a:r>
              <a:rPr lang="en-US" sz="4000" dirty="0" err="1"/>
              <a:t>Git</a:t>
            </a:r>
            <a:br>
              <a:rPr lang="ru-RU" sz="3200" dirty="0"/>
            </a:b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595423" y="1241680"/>
            <a:ext cx="4513656" cy="3293223"/>
          </a:xfrm>
        </p:spPr>
        <p:txBody>
          <a:bodyPr/>
          <a:lstStyle/>
          <a:p>
            <a:pPr marL="0" indent="0"/>
            <a:r>
              <a:rPr lang="ru-RU" sz="1000" dirty="0"/>
              <a:t> </a:t>
            </a: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800" dirty="0"/>
              <a:t>Понятная архитектура</a:t>
            </a:r>
            <a:endParaRPr lang="en-US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800" dirty="0"/>
              <a:t>Хорошая поддержка нелинейной разработки (тысячи параллельных веток)</a:t>
            </a:r>
            <a:endParaRPr lang="en-US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800" dirty="0"/>
              <a:t>Полная децентрализация</a:t>
            </a:r>
            <a:endParaRPr lang="en-US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800" dirty="0"/>
              <a:t>Возможность эффективного управления большими проектами (ядро </a:t>
            </a:r>
            <a:r>
              <a:rPr lang="ru-RU" sz="1800" dirty="0" err="1"/>
              <a:t>Linux</a:t>
            </a:r>
            <a:r>
              <a:rPr lang="ru-RU" sz="1800" dirty="0"/>
              <a:t>)</a:t>
            </a:r>
            <a:endParaRPr lang="en-US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800" dirty="0"/>
              <a:t>Скорость работы и разумное использование дискового пространства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079" y="1169582"/>
            <a:ext cx="3794560" cy="305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51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170" y="289081"/>
            <a:ext cx="7704000" cy="572700"/>
          </a:xfrm>
        </p:spPr>
        <p:txBody>
          <a:bodyPr/>
          <a:lstStyle/>
          <a:p>
            <a:r>
              <a:rPr lang="en-US" sz="4000" dirty="0" err="1"/>
              <a:t>Git</a:t>
            </a:r>
            <a:br>
              <a:rPr lang="ru-RU" sz="3200" dirty="0"/>
            </a:b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318976" y="1088609"/>
            <a:ext cx="7456968" cy="1293084"/>
          </a:xfrm>
        </p:spPr>
        <p:txBody>
          <a:bodyPr/>
          <a:lstStyle/>
          <a:p>
            <a:pPr marL="0" indent="0"/>
            <a:r>
              <a:rPr lang="ru-RU" sz="1000" dirty="0"/>
              <a:t> </a:t>
            </a: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800" dirty="0"/>
              <a:t>Основное отличие </a:t>
            </a:r>
            <a:r>
              <a:rPr lang="ru-RU" sz="1800" dirty="0" err="1"/>
              <a:t>Git</a:t>
            </a:r>
            <a:r>
              <a:rPr lang="ru-RU" sz="1800" dirty="0"/>
              <a:t> от любой другой системы контроля версий — это подход к работе со своими данными. Концептуально, большинство других систем хранят информацию в виде списка изменений в файлах. </a:t>
            </a:r>
          </a:p>
        </p:txBody>
      </p:sp>
      <p:sp>
        <p:nvSpPr>
          <p:cNvPr id="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318976" y="2679404"/>
            <a:ext cx="8581850" cy="1594883"/>
          </a:xfrm>
        </p:spPr>
        <p:txBody>
          <a:bodyPr/>
          <a:lstStyle/>
          <a:p>
            <a:pPr marL="0" indent="0"/>
            <a:r>
              <a:rPr lang="ru-RU" sz="1000" dirty="0"/>
              <a:t> </a:t>
            </a: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800" dirty="0"/>
              <a:t>Подход </a:t>
            </a:r>
            <a:r>
              <a:rPr lang="ru-RU" sz="1800" dirty="0" err="1"/>
              <a:t>Git</a:t>
            </a:r>
            <a:r>
              <a:rPr lang="ru-RU" sz="1800" dirty="0"/>
              <a:t> к хранению данных больше похож на набор снимков мини-файловой системы. Каждый раз, когда вы делаете </a:t>
            </a:r>
            <a:r>
              <a:rPr lang="ru-RU" sz="1800" dirty="0" err="1"/>
              <a:t>коммит</a:t>
            </a:r>
            <a:r>
              <a:rPr lang="ru-RU" sz="1800" dirty="0"/>
              <a:t>, т.е. сохраняете состояние своего проекта в </a:t>
            </a:r>
            <a:r>
              <a:rPr lang="ru-RU" sz="1800" dirty="0" err="1"/>
              <a:t>Git</a:t>
            </a:r>
            <a:r>
              <a:rPr lang="ru-RU" sz="1800" dirty="0"/>
              <a:t>, система запоминает, как выглядит каждый файл в этот момент, и сохраняет ссылку на этот снимок.</a:t>
            </a:r>
          </a:p>
        </p:txBody>
      </p:sp>
    </p:spTree>
    <p:extLst>
      <p:ext uri="{BB962C8B-B14F-4D97-AF65-F5344CB8AC3E}">
        <p14:creationId xmlns:p14="http://schemas.microsoft.com/office/powerpoint/2010/main" val="3318616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/>
              <a:t>Коммиты</a:t>
            </a:r>
            <a:r>
              <a:rPr lang="ru-RU" sz="3200" dirty="0"/>
              <a:t> в GIT</a:t>
            </a:r>
            <a:br>
              <a:rPr lang="ru-RU" sz="3200" dirty="0"/>
            </a:b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606054" y="1219199"/>
            <a:ext cx="7212420" cy="3595235"/>
          </a:xfrm>
        </p:spPr>
        <p:txBody>
          <a:bodyPr/>
          <a:lstStyle/>
          <a:p>
            <a:pPr marL="0" indent="0"/>
            <a:r>
              <a:rPr lang="ru-RU" sz="1600" dirty="0" err="1"/>
              <a:t>Коммит</a:t>
            </a:r>
            <a:r>
              <a:rPr lang="ru-RU" sz="1600" dirty="0"/>
              <a:t> в </a:t>
            </a:r>
            <a:r>
              <a:rPr lang="ru-RU" sz="1600" dirty="0" err="1"/>
              <a:t>git</a:t>
            </a:r>
            <a:r>
              <a:rPr lang="ru-RU" sz="1600" dirty="0"/>
              <a:t> </a:t>
            </a:r>
            <a:r>
              <a:rPr lang="ru-RU" sz="1600" dirty="0" err="1"/>
              <a:t>репозитории</a:t>
            </a:r>
            <a:r>
              <a:rPr lang="ru-RU" sz="1600" dirty="0"/>
              <a:t> хранит снимок всех файлов в директории. Почти как огромная копия, только лучше</a:t>
            </a:r>
            <a:r>
              <a:rPr lang="en-US" sz="1600" dirty="0"/>
              <a:t>!</a:t>
            </a:r>
          </a:p>
          <a:p>
            <a:pPr marL="0" indent="0"/>
            <a:endParaRPr lang="ru-RU" sz="1600" dirty="0"/>
          </a:p>
          <a:p>
            <a:pPr marL="0" indent="0"/>
            <a:r>
              <a:rPr lang="ru-RU" sz="1600" dirty="0" err="1"/>
              <a:t>Git</a:t>
            </a:r>
            <a:r>
              <a:rPr lang="ru-RU" sz="1600" dirty="0"/>
              <a:t> пытается быть лёгким и быстрым насколько это только возможно, так что он не просто слепо копирует всю директорию каждый раз, а ужимает (когда это возможно) </a:t>
            </a:r>
            <a:r>
              <a:rPr lang="ru-RU" sz="1600" dirty="0" err="1"/>
              <a:t>коммит</a:t>
            </a:r>
            <a:r>
              <a:rPr lang="ru-RU" sz="1600" dirty="0"/>
              <a:t> в набор изменений или «дельту» между текущей версией и предыдущей.</a:t>
            </a:r>
            <a:endParaRPr lang="en-US" sz="1600" dirty="0"/>
          </a:p>
          <a:p>
            <a:pPr marL="0" indent="0"/>
            <a:endParaRPr lang="ru-RU" sz="1600" dirty="0"/>
          </a:p>
          <a:p>
            <a:pPr marL="0" indent="0"/>
            <a:r>
              <a:rPr lang="ru-RU" sz="1600" dirty="0"/>
              <a:t>Также </a:t>
            </a:r>
            <a:r>
              <a:rPr lang="ru-RU" sz="1600" dirty="0" err="1"/>
              <a:t>Git</a:t>
            </a:r>
            <a:r>
              <a:rPr lang="ru-RU" sz="1600" dirty="0"/>
              <a:t> хранит всю историю о том, когда какой </a:t>
            </a:r>
            <a:r>
              <a:rPr lang="ru-RU" sz="1600" dirty="0" err="1"/>
              <a:t>коммит</a:t>
            </a:r>
            <a:r>
              <a:rPr lang="ru-RU" sz="1600" dirty="0"/>
              <a:t> был сделан. Вот почему большинство </a:t>
            </a:r>
            <a:r>
              <a:rPr lang="ru-RU" sz="1600" dirty="0" err="1"/>
              <a:t>коммитов</a:t>
            </a:r>
            <a:r>
              <a:rPr lang="ru-RU" sz="1600" dirty="0"/>
              <a:t> имеют предков. Поддержка истории </a:t>
            </a:r>
            <a:r>
              <a:rPr lang="ru-RU" sz="1600" dirty="0" err="1"/>
              <a:t>коммитов</a:t>
            </a:r>
            <a:r>
              <a:rPr lang="ru-RU" sz="1600" dirty="0"/>
              <a:t> более чем важна для всех, кто работает над проектом!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718142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Первоначальная настройка GIT</a:t>
            </a:r>
            <a:br>
              <a:rPr lang="ru-RU" sz="3200" dirty="0"/>
            </a:b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720000" y="1219199"/>
            <a:ext cx="8161730" cy="2941675"/>
          </a:xfrm>
        </p:spPr>
        <p:txBody>
          <a:bodyPr/>
          <a:lstStyle/>
          <a:p>
            <a:pPr marL="0" indent="0"/>
            <a:r>
              <a:rPr lang="ru-RU" sz="2800" dirty="0"/>
              <a:t>Указываем ваше имя и адрес электронной почты. </a:t>
            </a:r>
          </a:p>
          <a:p>
            <a:pPr marL="0" indent="0"/>
            <a:r>
              <a:rPr lang="ru-RU" sz="2800" dirty="0"/>
              <a:t>$ </a:t>
            </a:r>
            <a:r>
              <a:rPr lang="en-US" sz="2800" dirty="0" err="1"/>
              <a:t>git</a:t>
            </a:r>
            <a:r>
              <a:rPr lang="en-US" sz="2800" dirty="0"/>
              <a:t> </a:t>
            </a:r>
            <a:r>
              <a:rPr lang="en-US" sz="2800" dirty="0" err="1"/>
              <a:t>config</a:t>
            </a:r>
            <a:r>
              <a:rPr lang="en-US" sz="2800" dirty="0"/>
              <a:t> --global user.name “Kirill” </a:t>
            </a:r>
            <a:endParaRPr lang="ru-RU" sz="2800" dirty="0"/>
          </a:p>
          <a:p>
            <a:pPr marL="0" indent="0"/>
            <a:r>
              <a:rPr lang="en-US" sz="2800" dirty="0"/>
              <a:t>$ </a:t>
            </a:r>
            <a:r>
              <a:rPr lang="en-US" sz="2800" dirty="0" err="1"/>
              <a:t>git</a:t>
            </a:r>
            <a:r>
              <a:rPr lang="en-US" sz="2800" dirty="0"/>
              <a:t> </a:t>
            </a:r>
            <a:r>
              <a:rPr lang="en-US" sz="2800" dirty="0" err="1"/>
              <a:t>config</a:t>
            </a:r>
            <a:r>
              <a:rPr lang="en-US" sz="2800" dirty="0"/>
              <a:t> --global </a:t>
            </a:r>
            <a:r>
              <a:rPr lang="en-US" sz="2800" dirty="0" err="1"/>
              <a:t>user.email</a:t>
            </a:r>
            <a:r>
              <a:rPr lang="en-US" sz="2800" dirty="0"/>
              <a:t> Kirill@example.com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52079866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Thinking Workshop by Slidesgo">
  <a:themeElements>
    <a:clrScheme name="Simple Light">
      <a:dk1>
        <a:srgbClr val="333333"/>
      </a:dk1>
      <a:lt1>
        <a:srgbClr val="F8F8F8"/>
      </a:lt1>
      <a:dk2>
        <a:srgbClr val="EBC122"/>
      </a:dk2>
      <a:lt2>
        <a:srgbClr val="6E6E6C"/>
      </a:lt2>
      <a:accent1>
        <a:srgbClr val="B4B4B2"/>
      </a:accent1>
      <a:accent2>
        <a:srgbClr val="E7E7E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1584</Words>
  <Application>Microsoft Office PowerPoint</Application>
  <PresentationFormat>Экран (16:9)</PresentationFormat>
  <Paragraphs>194</Paragraphs>
  <Slides>31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Courier New</vt:lpstr>
      <vt:lpstr>Arial</vt:lpstr>
      <vt:lpstr>Montserrat</vt:lpstr>
      <vt:lpstr>Figtree</vt:lpstr>
      <vt:lpstr>Sora</vt:lpstr>
      <vt:lpstr>Sora ExtraBold</vt:lpstr>
      <vt:lpstr>Montserrat Light</vt:lpstr>
      <vt:lpstr>Lato</vt:lpstr>
      <vt:lpstr>Design Thinking Workshop by Slidesgo</vt:lpstr>
      <vt:lpstr>Знакомство с git и python</vt:lpstr>
      <vt:lpstr>Как хранить и не терять код программ? </vt:lpstr>
      <vt:lpstr>Презентация PowerPoint</vt:lpstr>
      <vt:lpstr>Презентация PowerPoint</vt:lpstr>
      <vt:lpstr>Репозиторий </vt:lpstr>
      <vt:lpstr>Система контроля версий Git </vt:lpstr>
      <vt:lpstr>Git </vt:lpstr>
      <vt:lpstr>Коммиты в GIT </vt:lpstr>
      <vt:lpstr>Первоначальная настройка GIT </vt:lpstr>
      <vt:lpstr>Презентация PowerPoint</vt:lpstr>
      <vt:lpstr>Презентация PowerPoint</vt:lpstr>
      <vt:lpstr>Презентация PowerPoint</vt:lpstr>
      <vt:lpstr>Состояния в GIT </vt:lpstr>
      <vt:lpstr>Рабочая область </vt:lpstr>
      <vt:lpstr>Область индексирования </vt:lpstr>
      <vt:lpstr>Каталог Git </vt:lpstr>
      <vt:lpstr>Алгоритм действий при работе с заданиями </vt:lpstr>
      <vt:lpstr>Основы Python</vt:lpstr>
      <vt:lpstr>Что такое программа? </vt:lpstr>
      <vt:lpstr>Типы языков программирования </vt:lpstr>
      <vt:lpstr>Модель выполнения Python </vt:lpstr>
      <vt:lpstr>Команда print() </vt:lpstr>
      <vt:lpstr>Команда input() </vt:lpstr>
      <vt:lpstr>Задача </vt:lpstr>
      <vt:lpstr>Переменные </vt:lpstr>
      <vt:lpstr>Имя переменной </vt:lpstr>
      <vt:lpstr>Значение переменной </vt:lpstr>
      <vt:lpstr>Целые числа </vt:lpstr>
      <vt:lpstr>Преобразование строки к целому числу </vt:lpstr>
      <vt:lpstr>Дополнительные операции</vt:lpstr>
      <vt:lpstr>Спасибо за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Новоселов Кирилл Васильевич</dc:title>
  <dc:creator>Kirill</dc:creator>
  <cp:lastModifiedBy>Kirill</cp:lastModifiedBy>
  <cp:revision>39</cp:revision>
  <dcterms:modified xsi:type="dcterms:W3CDTF">2026-01-19T15:20:30Z</dcterms:modified>
</cp:coreProperties>
</file>