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65"/>
  </p:notesMasterIdLst>
  <p:sldIdLst>
    <p:sldId id="375" r:id="rId2"/>
    <p:sldId id="324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9" r:id="rId15"/>
    <p:sldId id="388" r:id="rId16"/>
    <p:sldId id="387" r:id="rId17"/>
    <p:sldId id="390" r:id="rId18"/>
    <p:sldId id="391" r:id="rId19"/>
    <p:sldId id="392" r:id="rId20"/>
    <p:sldId id="393" r:id="rId21"/>
    <p:sldId id="394" r:id="rId22"/>
    <p:sldId id="395" r:id="rId23"/>
    <p:sldId id="256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15" r:id="rId34"/>
    <p:sldId id="416" r:id="rId35"/>
    <p:sldId id="405" r:id="rId36"/>
    <p:sldId id="411" r:id="rId37"/>
    <p:sldId id="412" r:id="rId38"/>
    <p:sldId id="413" r:id="rId39"/>
    <p:sldId id="414" r:id="rId40"/>
    <p:sldId id="409" r:id="rId41"/>
    <p:sldId id="410" r:id="rId42"/>
    <p:sldId id="428" r:id="rId43"/>
    <p:sldId id="429" r:id="rId44"/>
    <p:sldId id="430" r:id="rId45"/>
    <p:sldId id="406" r:id="rId46"/>
    <p:sldId id="417" r:id="rId47"/>
    <p:sldId id="418" r:id="rId48"/>
    <p:sldId id="419" r:id="rId49"/>
    <p:sldId id="407" r:id="rId50"/>
    <p:sldId id="420" r:id="rId51"/>
    <p:sldId id="421" r:id="rId52"/>
    <p:sldId id="422" r:id="rId53"/>
    <p:sldId id="423" r:id="rId54"/>
    <p:sldId id="424" r:id="rId55"/>
    <p:sldId id="425" r:id="rId56"/>
    <p:sldId id="426" r:id="rId57"/>
    <p:sldId id="427" r:id="rId58"/>
    <p:sldId id="408" r:id="rId59"/>
    <p:sldId id="431" r:id="rId60"/>
    <p:sldId id="432" r:id="rId61"/>
    <p:sldId id="433" r:id="rId62"/>
    <p:sldId id="285" r:id="rId63"/>
    <p:sldId id="434" r:id="rId64"/>
  </p:sldIdLst>
  <p:sldSz cx="9144000" cy="5143500" type="screen16x9"/>
  <p:notesSz cx="6858000" cy="9144000"/>
  <p:embeddedFontLst>
    <p:embeddedFont>
      <p:font typeface="Figtree" panose="020B0604020202020204" charset="0"/>
      <p:regular r:id="rId66"/>
      <p:bold r:id="rId67"/>
      <p:italic r:id="rId68"/>
      <p:boldItalic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Lato" panose="020B0604020202020204" charset="0"/>
      <p:regular r:id="rId74"/>
      <p:bold r:id="rId75"/>
      <p:italic r:id="rId76"/>
      <p:boldItalic r:id="rId77"/>
    </p:embeddedFont>
    <p:embeddedFont>
      <p:font typeface="Sora ExtraBold" panose="020B0604020202020204" charset="0"/>
      <p:bold r:id="rId78"/>
    </p:embeddedFont>
    <p:embeddedFont>
      <p:font typeface="Arial Unicode MS" panose="020B0604020202020204" pitchFamily="34" charset="-128"/>
      <p:regular r:id="rId79"/>
    </p:embeddedFont>
    <p:embeddedFont>
      <p:font typeface="Sora" panose="020B0604020202020204" charset="0"/>
      <p:regular r:id="rId80"/>
      <p:bold r:id="rId8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F91BCB-CB81-4712-BD70-95C83E202993}">
  <a:tblStyle styleId="{D6F91BCB-CB81-4712-BD70-95C83E2029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74" autoAdjust="0"/>
  </p:normalViewPr>
  <p:slideViewPr>
    <p:cSldViewPr snapToGrid="0">
      <p:cViewPr varScale="1">
        <p:scale>
          <a:sx n="109" d="100"/>
          <a:sy n="109" d="100"/>
        </p:scale>
        <p:origin x="706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80" Type="http://schemas.openxmlformats.org/officeDocument/2006/relationships/font" Target="fonts/font15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.fntdata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e83fd9395e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e83fd9395e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887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603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642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023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766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781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153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118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14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093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79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846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709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161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782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e83fd9395e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1e83fd9395e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05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694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794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460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9683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33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965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3354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1220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3676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2961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513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2587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9379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003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0163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76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5632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3575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770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0671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6399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2040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3239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1029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4467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4027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454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1381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7873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0113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0479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6441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4223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7827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8138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2388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7367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374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2633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6530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69659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d1bf8d60a4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gd1bf8d60a4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067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822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052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27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310025"/>
            <a:ext cx="3725400" cy="19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380150"/>
            <a:ext cx="3725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1"/>
          </p:nvPr>
        </p:nvSpPr>
        <p:spPr>
          <a:xfrm>
            <a:off x="955025" y="2255350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2"/>
          </p:nvPr>
        </p:nvSpPr>
        <p:spPr>
          <a:xfrm>
            <a:off x="4303150" y="2255350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3"/>
          </p:nvPr>
        </p:nvSpPr>
        <p:spPr>
          <a:xfrm>
            <a:off x="955025" y="3875325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4"/>
          </p:nvPr>
        </p:nvSpPr>
        <p:spPr>
          <a:xfrm>
            <a:off x="4303150" y="3875325"/>
            <a:ext cx="29193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5" hasCustomPrompt="1"/>
          </p:nvPr>
        </p:nvSpPr>
        <p:spPr>
          <a:xfrm>
            <a:off x="955025" y="1513200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6" hasCustomPrompt="1"/>
          </p:nvPr>
        </p:nvSpPr>
        <p:spPr>
          <a:xfrm>
            <a:off x="955025" y="3133099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7" hasCustomPrompt="1"/>
          </p:nvPr>
        </p:nvSpPr>
        <p:spPr>
          <a:xfrm>
            <a:off x="4303150" y="1513200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8" hasCustomPrompt="1"/>
          </p:nvPr>
        </p:nvSpPr>
        <p:spPr>
          <a:xfrm>
            <a:off x="4303150" y="3133099"/>
            <a:ext cx="954600" cy="53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ora ExtraBold"/>
              <a:buNone/>
              <a:defRPr sz="3000" b="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9"/>
          </p:nvPr>
        </p:nvSpPr>
        <p:spPr>
          <a:xfrm>
            <a:off x="955024" y="1995600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13"/>
          </p:nvPr>
        </p:nvSpPr>
        <p:spPr>
          <a:xfrm>
            <a:off x="4303150" y="1995600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4"/>
          </p:nvPr>
        </p:nvSpPr>
        <p:spPr>
          <a:xfrm>
            <a:off x="955024" y="3615526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15"/>
          </p:nvPr>
        </p:nvSpPr>
        <p:spPr>
          <a:xfrm>
            <a:off x="4303150" y="3615526"/>
            <a:ext cx="2919300" cy="3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1900">
                <a:latin typeface="Sora ExtraBold"/>
                <a:ea typeface="Sora ExtraBold"/>
                <a:cs typeface="Sora ExtraBold"/>
                <a:sym typeface="Sora Extra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 ExtraBold"/>
              <a:buNone/>
              <a:defRPr sz="2400">
                <a:latin typeface="Sora ExtraBold"/>
                <a:ea typeface="Sora ExtraBold"/>
                <a:cs typeface="Sora ExtraBold"/>
                <a:sym typeface="Sora ExtraBold"/>
              </a:defRPr>
            </a:lvl9pPr>
          </a:lstStyle>
          <a:p>
            <a:endParaRPr/>
          </a:p>
        </p:txBody>
      </p:sp>
      <p:sp>
        <p:nvSpPr>
          <p:cNvPr id="209" name="Google Shape;209;p13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10" name="Google Shape;210;p13"/>
          <p:cNvGrpSpPr/>
          <p:nvPr/>
        </p:nvGrpSpPr>
        <p:grpSpPr>
          <a:xfrm>
            <a:off x="7207849" y="-520928"/>
            <a:ext cx="3082126" cy="2113620"/>
            <a:chOff x="7207849" y="-520928"/>
            <a:chExt cx="3082126" cy="2113620"/>
          </a:xfrm>
        </p:grpSpPr>
        <p:sp>
          <p:nvSpPr>
            <p:cNvPr id="211" name="Google Shape;211;p13"/>
            <p:cNvSpPr/>
            <p:nvPr/>
          </p:nvSpPr>
          <p:spPr>
            <a:xfrm rot="3600127" flipH="1">
              <a:off x="8798091" y="85060"/>
              <a:ext cx="1242882" cy="1292626"/>
            </a:xfrm>
            <a:custGeom>
              <a:avLst/>
              <a:gdLst/>
              <a:ahLst/>
              <a:cxnLst/>
              <a:rect l="l" t="t" r="r" b="b"/>
              <a:pathLst>
                <a:path w="20532" h="21353" extrusionOk="0">
                  <a:moveTo>
                    <a:pt x="10265" y="0"/>
                  </a:moveTo>
                  <a:cubicBezTo>
                    <a:pt x="4599" y="0"/>
                    <a:pt x="1" y="4601"/>
                    <a:pt x="1" y="10267"/>
                  </a:cubicBezTo>
                  <a:cubicBezTo>
                    <a:pt x="1" y="15942"/>
                    <a:pt x="4599" y="20533"/>
                    <a:pt x="10265" y="20533"/>
                  </a:cubicBezTo>
                  <a:cubicBezTo>
                    <a:pt x="11367" y="20533"/>
                    <a:pt x="11709" y="20454"/>
                    <a:pt x="11709" y="20454"/>
                  </a:cubicBezTo>
                  <a:cubicBezTo>
                    <a:pt x="12124" y="20354"/>
                    <a:pt x="12651" y="20305"/>
                    <a:pt x="13191" y="20305"/>
                  </a:cubicBezTo>
                  <a:cubicBezTo>
                    <a:pt x="13880" y="20305"/>
                    <a:pt x="14590" y="20385"/>
                    <a:pt x="15111" y="20542"/>
                  </a:cubicBezTo>
                  <a:lnTo>
                    <a:pt x="17594" y="21276"/>
                  </a:lnTo>
                  <a:cubicBezTo>
                    <a:pt x="17765" y="21328"/>
                    <a:pt x="17920" y="21352"/>
                    <a:pt x="18057" y="21352"/>
                  </a:cubicBezTo>
                  <a:cubicBezTo>
                    <a:pt x="18663" y="21352"/>
                    <a:pt x="18915" y="20875"/>
                    <a:pt x="18616" y="20147"/>
                  </a:cubicBezTo>
                  <a:lnTo>
                    <a:pt x="18206" y="19142"/>
                  </a:lnTo>
                  <a:cubicBezTo>
                    <a:pt x="17839" y="18242"/>
                    <a:pt x="17986" y="16852"/>
                    <a:pt x="18530" y="16047"/>
                  </a:cubicBezTo>
                  <a:cubicBezTo>
                    <a:pt x="18530" y="16047"/>
                    <a:pt x="20532" y="13100"/>
                    <a:pt x="20532" y="10267"/>
                  </a:cubicBezTo>
                  <a:cubicBezTo>
                    <a:pt x="20532" y="4601"/>
                    <a:pt x="15931" y="0"/>
                    <a:pt x="10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7207849" y="-520928"/>
              <a:ext cx="954594" cy="1158980"/>
            </a:xfrm>
            <a:custGeom>
              <a:avLst/>
              <a:gdLst/>
              <a:ahLst/>
              <a:cxnLst/>
              <a:rect l="l" t="t" r="r" b="b"/>
              <a:pathLst>
                <a:path w="11667" h="14165" extrusionOk="0">
                  <a:moveTo>
                    <a:pt x="4479" y="0"/>
                  </a:moveTo>
                  <a:cubicBezTo>
                    <a:pt x="4407" y="0"/>
                    <a:pt x="4338" y="9"/>
                    <a:pt x="4269" y="9"/>
                  </a:cubicBezTo>
                  <a:cubicBezTo>
                    <a:pt x="4215" y="5"/>
                    <a:pt x="4162" y="3"/>
                    <a:pt x="4109" y="3"/>
                  </a:cubicBezTo>
                  <a:cubicBezTo>
                    <a:pt x="3915" y="3"/>
                    <a:pt x="3731" y="26"/>
                    <a:pt x="3559" y="61"/>
                  </a:cubicBezTo>
                  <a:cubicBezTo>
                    <a:pt x="2896" y="158"/>
                    <a:pt x="2256" y="376"/>
                    <a:pt x="1750" y="848"/>
                  </a:cubicBezTo>
                  <a:cubicBezTo>
                    <a:pt x="124" y="2334"/>
                    <a:pt x="0" y="7520"/>
                    <a:pt x="1383" y="9557"/>
                  </a:cubicBezTo>
                  <a:cubicBezTo>
                    <a:pt x="2405" y="11341"/>
                    <a:pt x="3788" y="12898"/>
                    <a:pt x="5448" y="14130"/>
                  </a:cubicBezTo>
                  <a:cubicBezTo>
                    <a:pt x="5480" y="14154"/>
                    <a:pt x="5512" y="14165"/>
                    <a:pt x="5543" y="14165"/>
                  </a:cubicBezTo>
                  <a:cubicBezTo>
                    <a:pt x="5659" y="14165"/>
                    <a:pt x="5758" y="14021"/>
                    <a:pt x="5738" y="13904"/>
                  </a:cubicBezTo>
                  <a:cubicBezTo>
                    <a:pt x="5545" y="12879"/>
                    <a:pt x="5457" y="11841"/>
                    <a:pt x="5475" y="10800"/>
                  </a:cubicBezTo>
                  <a:cubicBezTo>
                    <a:pt x="6674" y="10756"/>
                    <a:pt x="7862" y="10634"/>
                    <a:pt x="9043" y="10414"/>
                  </a:cubicBezTo>
                  <a:cubicBezTo>
                    <a:pt x="11465" y="9960"/>
                    <a:pt x="11666" y="7511"/>
                    <a:pt x="11595" y="5473"/>
                  </a:cubicBezTo>
                  <a:cubicBezTo>
                    <a:pt x="11553" y="4319"/>
                    <a:pt x="11595" y="3173"/>
                    <a:pt x="11299" y="2256"/>
                  </a:cubicBezTo>
                  <a:cubicBezTo>
                    <a:pt x="11001" y="1347"/>
                    <a:pt x="10380" y="665"/>
                    <a:pt x="9043" y="411"/>
                  </a:cubicBezTo>
                  <a:cubicBezTo>
                    <a:pt x="7538" y="130"/>
                    <a:pt x="6009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13"/>
          <p:cNvGrpSpPr/>
          <p:nvPr/>
        </p:nvGrpSpPr>
        <p:grpSpPr>
          <a:xfrm>
            <a:off x="7867225" y="-298086"/>
            <a:ext cx="1622585" cy="2312889"/>
            <a:chOff x="7975975" y="-375611"/>
            <a:chExt cx="1622585" cy="2312889"/>
          </a:xfrm>
        </p:grpSpPr>
        <p:grpSp>
          <p:nvGrpSpPr>
            <p:cNvPr id="214" name="Google Shape;214;p13"/>
            <p:cNvGrpSpPr/>
            <p:nvPr/>
          </p:nvGrpSpPr>
          <p:grpSpPr>
            <a:xfrm rot="1921088">
              <a:off x="8524329" y="-382055"/>
              <a:ext cx="261894" cy="997519"/>
              <a:chOff x="3841236" y="2462345"/>
              <a:chExt cx="261888" cy="997496"/>
            </a:xfrm>
          </p:grpSpPr>
          <p:sp>
            <p:nvSpPr>
              <p:cNvPr id="215" name="Google Shape;215;p13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3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3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3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" name="Google Shape;221;p13"/>
            <p:cNvSpPr/>
            <p:nvPr/>
          </p:nvSpPr>
          <p:spPr>
            <a:xfrm rot="1989301" flipH="1">
              <a:off x="8112417" y="740776"/>
              <a:ext cx="1349701" cy="900747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13"/>
          <p:cNvGrpSpPr/>
          <p:nvPr/>
        </p:nvGrpSpPr>
        <p:grpSpPr>
          <a:xfrm>
            <a:off x="6577961" y="255292"/>
            <a:ext cx="2223332" cy="1555412"/>
            <a:chOff x="6577961" y="255292"/>
            <a:chExt cx="2223332" cy="1555412"/>
          </a:xfrm>
        </p:grpSpPr>
        <p:grpSp>
          <p:nvGrpSpPr>
            <p:cNvPr id="223" name="Google Shape;223;p13"/>
            <p:cNvGrpSpPr/>
            <p:nvPr/>
          </p:nvGrpSpPr>
          <p:grpSpPr>
            <a:xfrm>
              <a:off x="7867230" y="1087077"/>
              <a:ext cx="133260" cy="129152"/>
              <a:chOff x="3739723" y="2282290"/>
              <a:chExt cx="690824" cy="66953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3"/>
            <p:cNvGrpSpPr/>
            <p:nvPr/>
          </p:nvGrpSpPr>
          <p:grpSpPr>
            <a:xfrm rot="10800000">
              <a:off x="6577961" y="255292"/>
              <a:ext cx="371307" cy="91637"/>
              <a:chOff x="4241622" y="1303995"/>
              <a:chExt cx="1256112" cy="310004"/>
            </a:xfrm>
          </p:grpSpPr>
          <p:sp>
            <p:nvSpPr>
              <p:cNvPr id="229" name="Google Shape;229;p13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3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13"/>
            <p:cNvSpPr/>
            <p:nvPr/>
          </p:nvSpPr>
          <p:spPr>
            <a:xfrm>
              <a:off x="8370759" y="1785819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8709711" y="346929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8"/>
          <p:cNvSpPr txBox="1">
            <a:spLocks noGrp="1"/>
          </p:cNvSpPr>
          <p:nvPr>
            <p:ph type="title"/>
          </p:nvPr>
        </p:nvSpPr>
        <p:spPr>
          <a:xfrm>
            <a:off x="713263" y="5931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8"/>
          <p:cNvSpPr txBox="1">
            <a:spLocks noGrp="1"/>
          </p:cNvSpPr>
          <p:nvPr>
            <p:ph type="subTitle" idx="1"/>
          </p:nvPr>
        </p:nvSpPr>
        <p:spPr>
          <a:xfrm>
            <a:off x="713225" y="1598705"/>
            <a:ext cx="4448100" cy="11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8"/>
          <p:cNvSpPr txBox="1"/>
          <p:nvPr/>
        </p:nvSpPr>
        <p:spPr>
          <a:xfrm>
            <a:off x="713225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</a:t>
            </a: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and includes icons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 u="sng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rPr>
              <a:t> </a:t>
            </a:r>
            <a:endParaRPr sz="1200" b="1" u="sng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81" name="Google Shape;681;p28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10800000" flipH="1">
            <a:off x="6896453" y="-300138"/>
            <a:ext cx="2922819" cy="2224703"/>
            <a:chOff x="6903903" y="3212917"/>
            <a:chExt cx="2922819" cy="2224703"/>
          </a:xfrm>
        </p:grpSpPr>
        <p:sp>
          <p:nvSpPr>
            <p:cNvPr id="685" name="Google Shape;685;p29"/>
            <p:cNvSpPr/>
            <p:nvPr/>
          </p:nvSpPr>
          <p:spPr>
            <a:xfrm rot="2071610" flipH="1">
              <a:off x="8528761" y="3444889"/>
              <a:ext cx="1120928" cy="973032"/>
            </a:xfrm>
            <a:custGeom>
              <a:avLst/>
              <a:gdLst/>
              <a:ahLst/>
              <a:cxnLst/>
              <a:rect l="l" t="t" r="r" b="b"/>
              <a:pathLst>
                <a:path w="22442" h="19481" extrusionOk="0">
                  <a:moveTo>
                    <a:pt x="21083" y="1"/>
                  </a:moveTo>
                  <a:cubicBezTo>
                    <a:pt x="21062" y="1"/>
                    <a:pt x="21041" y="1"/>
                    <a:pt x="21020" y="2"/>
                  </a:cubicBezTo>
                  <a:lnTo>
                    <a:pt x="1495" y="800"/>
                  </a:lnTo>
                  <a:cubicBezTo>
                    <a:pt x="638" y="833"/>
                    <a:pt x="0" y="1559"/>
                    <a:pt x="87" y="2416"/>
                  </a:cubicBezTo>
                  <a:lnTo>
                    <a:pt x="1285" y="14449"/>
                  </a:lnTo>
                  <a:cubicBezTo>
                    <a:pt x="1373" y="15305"/>
                    <a:pt x="2141" y="16057"/>
                    <a:pt x="2999" y="16120"/>
                  </a:cubicBezTo>
                  <a:lnTo>
                    <a:pt x="10126" y="16644"/>
                  </a:lnTo>
                  <a:cubicBezTo>
                    <a:pt x="10983" y="16705"/>
                    <a:pt x="11604" y="17658"/>
                    <a:pt x="11507" y="18514"/>
                  </a:cubicBezTo>
                  <a:lnTo>
                    <a:pt x="11507" y="18550"/>
                  </a:lnTo>
                  <a:cubicBezTo>
                    <a:pt x="11440" y="19144"/>
                    <a:pt x="11668" y="19481"/>
                    <a:pt x="12059" y="19481"/>
                  </a:cubicBezTo>
                  <a:cubicBezTo>
                    <a:pt x="12232" y="19481"/>
                    <a:pt x="12436" y="19415"/>
                    <a:pt x="12662" y="19276"/>
                  </a:cubicBezTo>
                  <a:lnTo>
                    <a:pt x="14567" y="18094"/>
                  </a:lnTo>
                  <a:cubicBezTo>
                    <a:pt x="15262" y="17665"/>
                    <a:pt x="16467" y="17172"/>
                    <a:pt x="17320" y="17172"/>
                  </a:cubicBezTo>
                  <a:cubicBezTo>
                    <a:pt x="17368" y="17172"/>
                    <a:pt x="17415" y="17174"/>
                    <a:pt x="17461" y="17177"/>
                  </a:cubicBezTo>
                  <a:lnTo>
                    <a:pt x="17872" y="17202"/>
                  </a:lnTo>
                  <a:cubicBezTo>
                    <a:pt x="17910" y="17205"/>
                    <a:pt x="17948" y="17207"/>
                    <a:pt x="17986" y="17207"/>
                  </a:cubicBezTo>
                  <a:cubicBezTo>
                    <a:pt x="18804" y="17207"/>
                    <a:pt x="19586" y="16588"/>
                    <a:pt x="19753" y="15786"/>
                  </a:cubicBezTo>
                  <a:lnTo>
                    <a:pt x="22271" y="1471"/>
                  </a:lnTo>
                  <a:cubicBezTo>
                    <a:pt x="22441" y="652"/>
                    <a:pt x="21914" y="1"/>
                    <a:pt x="21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 rot="-4253558">
              <a:off x="7028043" y="4506530"/>
              <a:ext cx="800827" cy="832849"/>
            </a:xfrm>
            <a:custGeom>
              <a:avLst/>
              <a:gdLst/>
              <a:ahLst/>
              <a:cxnLst/>
              <a:rect l="l" t="t" r="r" b="b"/>
              <a:pathLst>
                <a:path w="20532" h="21353" extrusionOk="0">
                  <a:moveTo>
                    <a:pt x="10265" y="0"/>
                  </a:moveTo>
                  <a:cubicBezTo>
                    <a:pt x="4599" y="0"/>
                    <a:pt x="1" y="4601"/>
                    <a:pt x="1" y="10267"/>
                  </a:cubicBezTo>
                  <a:cubicBezTo>
                    <a:pt x="1" y="15942"/>
                    <a:pt x="4599" y="20533"/>
                    <a:pt x="10265" y="20533"/>
                  </a:cubicBezTo>
                  <a:cubicBezTo>
                    <a:pt x="11367" y="20533"/>
                    <a:pt x="11709" y="20454"/>
                    <a:pt x="11709" y="20454"/>
                  </a:cubicBezTo>
                  <a:cubicBezTo>
                    <a:pt x="12124" y="20354"/>
                    <a:pt x="12651" y="20305"/>
                    <a:pt x="13191" y="20305"/>
                  </a:cubicBezTo>
                  <a:cubicBezTo>
                    <a:pt x="13880" y="20305"/>
                    <a:pt x="14590" y="20385"/>
                    <a:pt x="15111" y="20542"/>
                  </a:cubicBezTo>
                  <a:lnTo>
                    <a:pt x="17594" y="21276"/>
                  </a:lnTo>
                  <a:cubicBezTo>
                    <a:pt x="17765" y="21328"/>
                    <a:pt x="17920" y="21352"/>
                    <a:pt x="18057" y="21352"/>
                  </a:cubicBezTo>
                  <a:cubicBezTo>
                    <a:pt x="18663" y="21352"/>
                    <a:pt x="18915" y="20875"/>
                    <a:pt x="18616" y="20147"/>
                  </a:cubicBezTo>
                  <a:lnTo>
                    <a:pt x="18206" y="19142"/>
                  </a:lnTo>
                  <a:cubicBezTo>
                    <a:pt x="17839" y="18242"/>
                    <a:pt x="17986" y="16852"/>
                    <a:pt x="18530" y="16047"/>
                  </a:cubicBezTo>
                  <a:cubicBezTo>
                    <a:pt x="18530" y="16047"/>
                    <a:pt x="20532" y="13100"/>
                    <a:pt x="20532" y="10267"/>
                  </a:cubicBezTo>
                  <a:cubicBezTo>
                    <a:pt x="20532" y="4601"/>
                    <a:pt x="15931" y="0"/>
                    <a:pt x="10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29"/>
          <p:cNvGrpSpPr/>
          <p:nvPr/>
        </p:nvGrpSpPr>
        <p:grpSpPr>
          <a:xfrm rot="10800000" flipH="1">
            <a:off x="6698736" y="202077"/>
            <a:ext cx="2351707" cy="1079437"/>
            <a:chOff x="6706186" y="3855967"/>
            <a:chExt cx="2351707" cy="1079437"/>
          </a:xfrm>
        </p:grpSpPr>
        <p:grpSp>
          <p:nvGrpSpPr>
            <p:cNvPr id="688" name="Google Shape;688;p29"/>
            <p:cNvGrpSpPr/>
            <p:nvPr/>
          </p:nvGrpSpPr>
          <p:grpSpPr>
            <a:xfrm>
              <a:off x="8871117" y="4479427"/>
              <a:ext cx="133260" cy="129152"/>
              <a:chOff x="3739723" y="2282290"/>
              <a:chExt cx="690824" cy="669530"/>
            </a:xfrm>
          </p:grpSpPr>
          <p:sp>
            <p:nvSpPr>
              <p:cNvPr id="689" name="Google Shape;689;p29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9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9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9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93;p29"/>
            <p:cNvGrpSpPr/>
            <p:nvPr/>
          </p:nvGrpSpPr>
          <p:grpSpPr>
            <a:xfrm rot="10800000">
              <a:off x="8686586" y="3855967"/>
              <a:ext cx="371307" cy="91637"/>
              <a:chOff x="4241622" y="1303995"/>
              <a:chExt cx="1256112" cy="310004"/>
            </a:xfrm>
          </p:grpSpPr>
          <p:sp>
            <p:nvSpPr>
              <p:cNvPr id="694" name="Google Shape;694;p29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9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9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29"/>
            <p:cNvSpPr/>
            <p:nvPr/>
          </p:nvSpPr>
          <p:spPr>
            <a:xfrm>
              <a:off x="7275147" y="4910519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6706186" y="4649904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29"/>
          <p:cNvGrpSpPr/>
          <p:nvPr/>
        </p:nvGrpSpPr>
        <p:grpSpPr>
          <a:xfrm rot="2700000" flipH="1">
            <a:off x="7521527" y="-708010"/>
            <a:ext cx="1474436" cy="1328685"/>
            <a:chOff x="3841236" y="2462345"/>
            <a:chExt cx="1474450" cy="1328698"/>
          </a:xfrm>
        </p:grpSpPr>
        <p:grpSp>
          <p:nvGrpSpPr>
            <p:cNvPr id="700" name="Google Shape;700;p29"/>
            <p:cNvGrpSpPr/>
            <p:nvPr/>
          </p:nvGrpSpPr>
          <p:grpSpPr>
            <a:xfrm>
              <a:off x="3841236" y="2462345"/>
              <a:ext cx="261888" cy="997496"/>
              <a:chOff x="3841236" y="2462345"/>
              <a:chExt cx="261888" cy="997496"/>
            </a:xfrm>
          </p:grpSpPr>
          <p:sp>
            <p:nvSpPr>
              <p:cNvPr id="701" name="Google Shape;701;p29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9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9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9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9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9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7" name="Google Shape;707;p29"/>
            <p:cNvSpPr/>
            <p:nvPr/>
          </p:nvSpPr>
          <p:spPr>
            <a:xfrm rot="10800000">
              <a:off x="3965996" y="2890304"/>
              <a:ext cx="1349690" cy="900739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0"/>
          <p:cNvSpPr/>
          <p:nvPr/>
        </p:nvSpPr>
        <p:spPr>
          <a:xfrm>
            <a:off x="-7575" y="-2750"/>
            <a:ext cx="1938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10" name="Google Shape;710;p30"/>
          <p:cNvGrpSpPr/>
          <p:nvPr/>
        </p:nvGrpSpPr>
        <p:grpSpPr>
          <a:xfrm>
            <a:off x="5933813" y="-904578"/>
            <a:ext cx="4200965" cy="3673225"/>
            <a:chOff x="5933813" y="-904578"/>
            <a:chExt cx="4200965" cy="3673225"/>
          </a:xfrm>
        </p:grpSpPr>
        <p:sp>
          <p:nvSpPr>
            <p:cNvPr id="711" name="Google Shape;711;p30"/>
            <p:cNvSpPr/>
            <p:nvPr/>
          </p:nvSpPr>
          <p:spPr>
            <a:xfrm rot="9699340">
              <a:off x="8277511" y="1091505"/>
              <a:ext cx="1671419" cy="1450984"/>
            </a:xfrm>
            <a:custGeom>
              <a:avLst/>
              <a:gdLst/>
              <a:ahLst/>
              <a:cxnLst/>
              <a:rect l="l" t="t" r="r" b="b"/>
              <a:pathLst>
                <a:path w="22442" h="19481" extrusionOk="0">
                  <a:moveTo>
                    <a:pt x="21083" y="1"/>
                  </a:moveTo>
                  <a:cubicBezTo>
                    <a:pt x="21062" y="1"/>
                    <a:pt x="21041" y="1"/>
                    <a:pt x="21020" y="2"/>
                  </a:cubicBezTo>
                  <a:lnTo>
                    <a:pt x="1495" y="800"/>
                  </a:lnTo>
                  <a:cubicBezTo>
                    <a:pt x="638" y="833"/>
                    <a:pt x="0" y="1559"/>
                    <a:pt x="87" y="2416"/>
                  </a:cubicBezTo>
                  <a:lnTo>
                    <a:pt x="1285" y="14449"/>
                  </a:lnTo>
                  <a:cubicBezTo>
                    <a:pt x="1373" y="15305"/>
                    <a:pt x="2141" y="16057"/>
                    <a:pt x="2999" y="16120"/>
                  </a:cubicBezTo>
                  <a:lnTo>
                    <a:pt x="10126" y="16644"/>
                  </a:lnTo>
                  <a:cubicBezTo>
                    <a:pt x="10983" y="16705"/>
                    <a:pt x="11604" y="17658"/>
                    <a:pt x="11507" y="18514"/>
                  </a:cubicBezTo>
                  <a:lnTo>
                    <a:pt x="11507" y="18550"/>
                  </a:lnTo>
                  <a:cubicBezTo>
                    <a:pt x="11440" y="19144"/>
                    <a:pt x="11668" y="19481"/>
                    <a:pt x="12059" y="19481"/>
                  </a:cubicBezTo>
                  <a:cubicBezTo>
                    <a:pt x="12232" y="19481"/>
                    <a:pt x="12436" y="19415"/>
                    <a:pt x="12662" y="19276"/>
                  </a:cubicBezTo>
                  <a:lnTo>
                    <a:pt x="14567" y="18094"/>
                  </a:lnTo>
                  <a:cubicBezTo>
                    <a:pt x="15262" y="17665"/>
                    <a:pt x="16467" y="17172"/>
                    <a:pt x="17320" y="17172"/>
                  </a:cubicBezTo>
                  <a:cubicBezTo>
                    <a:pt x="17368" y="17172"/>
                    <a:pt x="17415" y="17174"/>
                    <a:pt x="17461" y="17177"/>
                  </a:cubicBezTo>
                  <a:lnTo>
                    <a:pt x="17872" y="17202"/>
                  </a:lnTo>
                  <a:cubicBezTo>
                    <a:pt x="17910" y="17205"/>
                    <a:pt x="17948" y="17207"/>
                    <a:pt x="17986" y="17207"/>
                  </a:cubicBezTo>
                  <a:cubicBezTo>
                    <a:pt x="18804" y="17207"/>
                    <a:pt x="19586" y="16588"/>
                    <a:pt x="19753" y="15786"/>
                  </a:cubicBezTo>
                  <a:lnTo>
                    <a:pt x="22271" y="1471"/>
                  </a:lnTo>
                  <a:cubicBezTo>
                    <a:pt x="22441" y="652"/>
                    <a:pt x="21914" y="1"/>
                    <a:pt x="21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 rot="-2461773" flipH="1">
              <a:off x="6255899" y="-647105"/>
              <a:ext cx="1339099" cy="1482387"/>
            </a:xfrm>
            <a:custGeom>
              <a:avLst/>
              <a:gdLst/>
              <a:ahLst/>
              <a:cxnLst/>
              <a:rect l="l" t="t" r="r" b="b"/>
              <a:pathLst>
                <a:path w="12198" h="13503" extrusionOk="0">
                  <a:moveTo>
                    <a:pt x="6033" y="0"/>
                  </a:moveTo>
                  <a:cubicBezTo>
                    <a:pt x="4364" y="0"/>
                    <a:pt x="2676" y="731"/>
                    <a:pt x="1459" y="2463"/>
                  </a:cubicBezTo>
                  <a:cubicBezTo>
                    <a:pt x="534" y="3792"/>
                    <a:pt x="1" y="5559"/>
                    <a:pt x="263" y="7175"/>
                  </a:cubicBezTo>
                  <a:cubicBezTo>
                    <a:pt x="525" y="8829"/>
                    <a:pt x="1862" y="10113"/>
                    <a:pt x="3323" y="10806"/>
                  </a:cubicBezTo>
                  <a:cubicBezTo>
                    <a:pt x="3787" y="11024"/>
                    <a:pt x="4276" y="11206"/>
                    <a:pt x="4783" y="11320"/>
                  </a:cubicBezTo>
                  <a:cubicBezTo>
                    <a:pt x="4748" y="11968"/>
                    <a:pt x="4670" y="12615"/>
                    <a:pt x="4546" y="13261"/>
                  </a:cubicBezTo>
                  <a:cubicBezTo>
                    <a:pt x="4526" y="13371"/>
                    <a:pt x="4620" y="13503"/>
                    <a:pt x="4728" y="13503"/>
                  </a:cubicBezTo>
                  <a:cubicBezTo>
                    <a:pt x="4757" y="13503"/>
                    <a:pt x="4787" y="13493"/>
                    <a:pt x="4817" y="13471"/>
                  </a:cubicBezTo>
                  <a:cubicBezTo>
                    <a:pt x="5623" y="12877"/>
                    <a:pt x="6349" y="12203"/>
                    <a:pt x="6995" y="11469"/>
                  </a:cubicBezTo>
                  <a:cubicBezTo>
                    <a:pt x="7319" y="11425"/>
                    <a:pt x="7633" y="11364"/>
                    <a:pt x="7940" y="11267"/>
                  </a:cubicBezTo>
                  <a:cubicBezTo>
                    <a:pt x="9461" y="10795"/>
                    <a:pt x="10660" y="9632"/>
                    <a:pt x="11367" y="8235"/>
                  </a:cubicBezTo>
                  <a:cubicBezTo>
                    <a:pt x="12190" y="6598"/>
                    <a:pt x="12198" y="5051"/>
                    <a:pt x="11682" y="3748"/>
                  </a:cubicBezTo>
                  <a:cubicBezTo>
                    <a:pt x="10814" y="1522"/>
                    <a:pt x="8442" y="0"/>
                    <a:pt x="6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30"/>
          <p:cNvGrpSpPr/>
          <p:nvPr/>
        </p:nvGrpSpPr>
        <p:grpSpPr>
          <a:xfrm>
            <a:off x="6090836" y="226911"/>
            <a:ext cx="2790453" cy="1318415"/>
            <a:chOff x="6090836" y="226911"/>
            <a:chExt cx="2790453" cy="1318415"/>
          </a:xfrm>
        </p:grpSpPr>
        <p:grpSp>
          <p:nvGrpSpPr>
            <p:cNvPr id="714" name="Google Shape;714;p30"/>
            <p:cNvGrpSpPr/>
            <p:nvPr/>
          </p:nvGrpSpPr>
          <p:grpSpPr>
            <a:xfrm rot="10800000" flipH="1">
              <a:off x="8748030" y="1416174"/>
              <a:ext cx="133260" cy="129152"/>
              <a:chOff x="3739723" y="2282290"/>
              <a:chExt cx="690824" cy="669530"/>
            </a:xfrm>
          </p:grpSpPr>
          <p:sp>
            <p:nvSpPr>
              <p:cNvPr id="715" name="Google Shape;715;p30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0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0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0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9" name="Google Shape;719;p30"/>
            <p:cNvGrpSpPr/>
            <p:nvPr/>
          </p:nvGrpSpPr>
          <p:grpSpPr>
            <a:xfrm flipH="1">
              <a:off x="6090836" y="447861"/>
              <a:ext cx="371307" cy="91637"/>
              <a:chOff x="4241622" y="1303995"/>
              <a:chExt cx="1256112" cy="310004"/>
            </a:xfrm>
          </p:grpSpPr>
          <p:sp>
            <p:nvSpPr>
              <p:cNvPr id="720" name="Google Shape;720;p30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0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0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3" name="Google Shape;723;p30"/>
            <p:cNvSpPr/>
            <p:nvPr/>
          </p:nvSpPr>
          <p:spPr>
            <a:xfrm rot="10800000" flipH="1">
              <a:off x="7740859" y="481236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 rot="10800000" flipH="1">
              <a:off x="8718186" y="226911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30"/>
          <p:cNvGrpSpPr/>
          <p:nvPr/>
        </p:nvGrpSpPr>
        <p:grpSpPr>
          <a:xfrm>
            <a:off x="7039457" y="-588430"/>
            <a:ext cx="2338031" cy="1756598"/>
            <a:chOff x="7039457" y="-588430"/>
            <a:chExt cx="2338031" cy="1756598"/>
          </a:xfrm>
        </p:grpSpPr>
        <p:grpSp>
          <p:nvGrpSpPr>
            <p:cNvPr id="726" name="Google Shape;726;p30"/>
            <p:cNvGrpSpPr/>
            <p:nvPr/>
          </p:nvGrpSpPr>
          <p:grpSpPr>
            <a:xfrm rot="954583" flipH="1">
              <a:off x="8101234" y="448388"/>
              <a:ext cx="1222502" cy="563005"/>
              <a:chOff x="6209134" y="2574097"/>
              <a:chExt cx="1108185" cy="510359"/>
            </a:xfrm>
          </p:grpSpPr>
          <p:sp>
            <p:nvSpPr>
              <p:cNvPr id="727" name="Google Shape;727;p30"/>
              <p:cNvSpPr/>
              <p:nvPr/>
            </p:nvSpPr>
            <p:spPr>
              <a:xfrm flipH="1">
                <a:off x="6290410" y="2599124"/>
                <a:ext cx="959051" cy="440436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1707" extrusionOk="0">
                    <a:moveTo>
                      <a:pt x="3717" y="0"/>
                    </a:moveTo>
                    <a:lnTo>
                      <a:pt x="0" y="19"/>
                    </a:lnTo>
                    <a:lnTo>
                      <a:pt x="1864" y="1530"/>
                    </a:lnTo>
                    <a:lnTo>
                      <a:pt x="2240" y="1320"/>
                    </a:lnTo>
                    <a:lnTo>
                      <a:pt x="3165" y="1706"/>
                    </a:lnTo>
                    <a:lnTo>
                      <a:pt x="3262" y="569"/>
                    </a:lnTo>
                    <a:lnTo>
                      <a:pt x="371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0"/>
              <p:cNvSpPr/>
              <p:nvPr/>
            </p:nvSpPr>
            <p:spPr>
              <a:xfrm flipH="1">
                <a:off x="6419163" y="2874685"/>
                <a:ext cx="159971" cy="15558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3" extrusionOk="0">
                    <a:moveTo>
                      <a:pt x="620" y="0"/>
                    </a:moveTo>
                    <a:lnTo>
                      <a:pt x="586" y="462"/>
                    </a:lnTo>
                    <a:lnTo>
                      <a:pt x="603" y="445"/>
                    </a:lnTo>
                    <a:lnTo>
                      <a:pt x="620" y="0"/>
                    </a:lnTo>
                    <a:close/>
                    <a:moveTo>
                      <a:pt x="0" y="401"/>
                    </a:moveTo>
                    <a:lnTo>
                      <a:pt x="376" y="603"/>
                    </a:lnTo>
                    <a:lnTo>
                      <a:pt x="410" y="567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0"/>
              <p:cNvSpPr/>
              <p:nvPr/>
            </p:nvSpPr>
            <p:spPr>
              <a:xfrm flipH="1">
                <a:off x="6414260" y="2685044"/>
                <a:ext cx="422117" cy="336197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1303" extrusionOk="0">
                    <a:moveTo>
                      <a:pt x="87" y="1"/>
                    </a:moveTo>
                    <a:lnTo>
                      <a:pt x="1" y="123"/>
                    </a:lnTo>
                    <a:lnTo>
                      <a:pt x="1277" y="437"/>
                    </a:lnTo>
                    <a:lnTo>
                      <a:pt x="655" y="954"/>
                    </a:lnTo>
                    <a:lnTo>
                      <a:pt x="997" y="1136"/>
                    </a:lnTo>
                    <a:lnTo>
                      <a:pt x="1407" y="1302"/>
                    </a:lnTo>
                    <a:lnTo>
                      <a:pt x="1583" y="1197"/>
                    </a:lnTo>
                    <a:lnTo>
                      <a:pt x="1617" y="735"/>
                    </a:lnTo>
                    <a:lnTo>
                      <a:pt x="1635" y="228"/>
                    </a:lnTo>
                    <a:lnTo>
                      <a:pt x="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0"/>
              <p:cNvSpPr/>
              <p:nvPr/>
            </p:nvSpPr>
            <p:spPr>
              <a:xfrm flipH="1">
                <a:off x="6409872" y="2576935"/>
                <a:ext cx="841911" cy="189643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35" extrusionOk="0">
                    <a:moveTo>
                      <a:pt x="37" y="0"/>
                    </a:moveTo>
                    <a:lnTo>
                      <a:pt x="1" y="191"/>
                    </a:lnTo>
                    <a:lnTo>
                      <a:pt x="3237" y="735"/>
                    </a:lnTo>
                    <a:lnTo>
                      <a:pt x="3262" y="55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0"/>
              <p:cNvSpPr/>
              <p:nvPr/>
            </p:nvSpPr>
            <p:spPr>
              <a:xfrm flipH="1">
                <a:off x="6209134" y="2574097"/>
                <a:ext cx="1108185" cy="510359"/>
              </a:xfrm>
              <a:custGeom>
                <a:avLst/>
                <a:gdLst/>
                <a:ahLst/>
                <a:cxnLst/>
                <a:rect l="l" t="t" r="r" b="b"/>
                <a:pathLst>
                  <a:path w="4295" h="1978" extrusionOk="0">
                    <a:moveTo>
                      <a:pt x="3831" y="194"/>
                    </a:moveTo>
                    <a:lnTo>
                      <a:pt x="3411" y="614"/>
                    </a:lnTo>
                    <a:lnTo>
                      <a:pt x="3376" y="1690"/>
                    </a:lnTo>
                    <a:lnTo>
                      <a:pt x="2685" y="1365"/>
                    </a:lnTo>
                    <a:lnTo>
                      <a:pt x="3201" y="937"/>
                    </a:lnTo>
                    <a:lnTo>
                      <a:pt x="3080" y="788"/>
                    </a:lnTo>
                    <a:lnTo>
                      <a:pt x="2188" y="1533"/>
                    </a:lnTo>
                    <a:lnTo>
                      <a:pt x="534" y="202"/>
                    </a:lnTo>
                    <a:lnTo>
                      <a:pt x="3831" y="194"/>
                    </a:lnTo>
                    <a:close/>
                    <a:moveTo>
                      <a:pt x="4295" y="1"/>
                    </a:moveTo>
                    <a:lnTo>
                      <a:pt x="1" y="11"/>
                    </a:lnTo>
                    <a:lnTo>
                      <a:pt x="2196" y="1785"/>
                    </a:lnTo>
                    <a:lnTo>
                      <a:pt x="2519" y="1505"/>
                    </a:lnTo>
                    <a:lnTo>
                      <a:pt x="3560" y="1978"/>
                    </a:lnTo>
                    <a:lnTo>
                      <a:pt x="3596" y="693"/>
                    </a:lnTo>
                    <a:lnTo>
                      <a:pt x="42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0"/>
              <p:cNvSpPr/>
              <p:nvPr/>
            </p:nvSpPr>
            <p:spPr>
              <a:xfrm flipH="1">
                <a:off x="6400841" y="2585450"/>
                <a:ext cx="825914" cy="465464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1804" extrusionOk="0">
                    <a:moveTo>
                      <a:pt x="45" y="1"/>
                    </a:moveTo>
                    <a:lnTo>
                      <a:pt x="0" y="185"/>
                    </a:lnTo>
                    <a:lnTo>
                      <a:pt x="2710" y="901"/>
                    </a:lnTo>
                    <a:lnTo>
                      <a:pt x="3025" y="1803"/>
                    </a:lnTo>
                    <a:lnTo>
                      <a:pt x="3201" y="1741"/>
                    </a:lnTo>
                    <a:lnTo>
                      <a:pt x="2859" y="744"/>
                    </a:lnTo>
                    <a:lnTo>
                      <a:pt x="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3" name="Google Shape;733;p30"/>
            <p:cNvSpPr/>
            <p:nvPr/>
          </p:nvSpPr>
          <p:spPr>
            <a:xfrm rot="-2126681" flipH="1">
              <a:off x="7175570" y="-280538"/>
              <a:ext cx="1349702" cy="900747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sz="30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74" r:id="rId4"/>
    <p:sldLayoutId id="2147483675" r:id="rId5"/>
    <p:sldLayoutId id="214748367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8.png"/><Relationship Id="rId4" Type="http://schemas.openxmlformats.org/officeDocument/2006/relationships/oleObject" Target="../embeddings/oleObject5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8.emf"/><Relationship Id="rId4" Type="http://schemas.openxmlformats.org/officeDocument/2006/relationships/image" Target="../media/image47.png"/><Relationship Id="rId9" Type="http://schemas.openxmlformats.org/officeDocument/2006/relationships/image" Target="../media/image46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4"/>
          <p:cNvSpPr txBox="1">
            <a:spLocks noGrp="1"/>
          </p:cNvSpPr>
          <p:nvPr>
            <p:ph type="ctrTitle"/>
          </p:nvPr>
        </p:nvSpPr>
        <p:spPr>
          <a:xfrm>
            <a:off x="484515" y="1190091"/>
            <a:ext cx="4789937" cy="19099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 smtClean="0"/>
              <a:t>Что можно делать с информацией?</a:t>
            </a:r>
            <a:endParaRPr dirty="0"/>
          </a:p>
        </p:txBody>
      </p:sp>
      <p:sp>
        <p:nvSpPr>
          <p:cNvPr id="746" name="Google Shape;746;p34"/>
          <p:cNvSpPr/>
          <p:nvPr/>
        </p:nvSpPr>
        <p:spPr>
          <a:xfrm rot="1086862">
            <a:off x="5466708" y="831085"/>
            <a:ext cx="3138998" cy="3858751"/>
          </a:xfrm>
          <a:custGeom>
            <a:avLst/>
            <a:gdLst/>
            <a:ahLst/>
            <a:cxnLst/>
            <a:rect l="l" t="t" r="r" b="b"/>
            <a:pathLst>
              <a:path w="12460" h="15317" extrusionOk="0">
                <a:moveTo>
                  <a:pt x="4540" y="0"/>
                </a:moveTo>
                <a:cubicBezTo>
                  <a:pt x="4496" y="0"/>
                  <a:pt x="4452" y="0"/>
                  <a:pt x="4407" y="1"/>
                </a:cubicBezTo>
                <a:cubicBezTo>
                  <a:pt x="3306" y="9"/>
                  <a:pt x="2141" y="185"/>
                  <a:pt x="1302" y="962"/>
                </a:cubicBezTo>
                <a:cubicBezTo>
                  <a:pt x="655" y="1566"/>
                  <a:pt x="324" y="2406"/>
                  <a:pt x="219" y="3270"/>
                </a:cubicBezTo>
                <a:cubicBezTo>
                  <a:pt x="0" y="5081"/>
                  <a:pt x="368" y="7547"/>
                  <a:pt x="865" y="9314"/>
                </a:cubicBezTo>
                <a:cubicBezTo>
                  <a:pt x="1296" y="10890"/>
                  <a:pt x="2253" y="12311"/>
                  <a:pt x="3997" y="12311"/>
                </a:cubicBezTo>
                <a:cubicBezTo>
                  <a:pt x="4062" y="12311"/>
                  <a:pt x="4129" y="12309"/>
                  <a:pt x="4198" y="12305"/>
                </a:cubicBezTo>
                <a:cubicBezTo>
                  <a:pt x="4722" y="12269"/>
                  <a:pt x="5264" y="12189"/>
                  <a:pt x="5805" y="12084"/>
                </a:cubicBezTo>
                <a:lnTo>
                  <a:pt x="5805" y="12084"/>
                </a:lnTo>
                <a:cubicBezTo>
                  <a:pt x="5824" y="13081"/>
                  <a:pt x="5744" y="14089"/>
                  <a:pt x="5562" y="15075"/>
                </a:cubicBezTo>
                <a:cubicBezTo>
                  <a:pt x="5540" y="15186"/>
                  <a:pt x="5628" y="15317"/>
                  <a:pt x="5739" y="15317"/>
                </a:cubicBezTo>
                <a:cubicBezTo>
                  <a:pt x="5769" y="15317"/>
                  <a:pt x="5801" y="15307"/>
                  <a:pt x="5832" y="15285"/>
                </a:cubicBezTo>
                <a:cubicBezTo>
                  <a:pt x="7406" y="14114"/>
                  <a:pt x="8710" y="12636"/>
                  <a:pt x="9671" y="10930"/>
                </a:cubicBezTo>
                <a:cubicBezTo>
                  <a:pt x="10300" y="10704"/>
                  <a:pt x="10922" y="10406"/>
                  <a:pt x="11350" y="9864"/>
                </a:cubicBezTo>
                <a:cubicBezTo>
                  <a:pt x="11847" y="9226"/>
                  <a:pt x="11996" y="8403"/>
                  <a:pt x="12101" y="7625"/>
                </a:cubicBezTo>
                <a:cubicBezTo>
                  <a:pt x="12303" y="5982"/>
                  <a:pt x="12460" y="4181"/>
                  <a:pt x="12214" y="2536"/>
                </a:cubicBezTo>
                <a:cubicBezTo>
                  <a:pt x="11979" y="1050"/>
                  <a:pt x="10913" y="718"/>
                  <a:pt x="9583" y="464"/>
                </a:cubicBezTo>
                <a:cubicBezTo>
                  <a:pt x="7922" y="158"/>
                  <a:pt x="6235" y="0"/>
                  <a:pt x="45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34"/>
          <p:cNvGrpSpPr/>
          <p:nvPr/>
        </p:nvGrpSpPr>
        <p:grpSpPr>
          <a:xfrm>
            <a:off x="5727755" y="1196335"/>
            <a:ext cx="2632496" cy="2188484"/>
            <a:chOff x="5024096" y="1188568"/>
            <a:chExt cx="2822446" cy="2346397"/>
          </a:xfrm>
        </p:grpSpPr>
        <p:grpSp>
          <p:nvGrpSpPr>
            <p:cNvPr id="748" name="Google Shape;748;p34"/>
            <p:cNvGrpSpPr/>
            <p:nvPr/>
          </p:nvGrpSpPr>
          <p:grpSpPr>
            <a:xfrm>
              <a:off x="5901869" y="1771683"/>
              <a:ext cx="1076188" cy="1052711"/>
              <a:chOff x="5736369" y="1599283"/>
              <a:chExt cx="1076188" cy="1052711"/>
            </a:xfrm>
          </p:grpSpPr>
          <p:sp>
            <p:nvSpPr>
              <p:cNvPr id="749" name="Google Shape;749;p34"/>
              <p:cNvSpPr/>
              <p:nvPr/>
            </p:nvSpPr>
            <p:spPr>
              <a:xfrm>
                <a:off x="5763461" y="1623021"/>
                <a:ext cx="457723" cy="1004204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3892" extrusionOk="0">
                    <a:moveTo>
                      <a:pt x="1503" y="0"/>
                    </a:moveTo>
                    <a:lnTo>
                      <a:pt x="1373" y="193"/>
                    </a:lnTo>
                    <a:lnTo>
                      <a:pt x="1058" y="97"/>
                    </a:lnTo>
                    <a:lnTo>
                      <a:pt x="840" y="193"/>
                    </a:lnTo>
                    <a:lnTo>
                      <a:pt x="796" y="412"/>
                    </a:lnTo>
                    <a:lnTo>
                      <a:pt x="506" y="428"/>
                    </a:lnTo>
                    <a:lnTo>
                      <a:pt x="410" y="630"/>
                    </a:lnTo>
                    <a:lnTo>
                      <a:pt x="454" y="787"/>
                    </a:lnTo>
                    <a:lnTo>
                      <a:pt x="263" y="917"/>
                    </a:lnTo>
                    <a:lnTo>
                      <a:pt x="131" y="1085"/>
                    </a:lnTo>
                    <a:lnTo>
                      <a:pt x="139" y="1337"/>
                    </a:lnTo>
                    <a:lnTo>
                      <a:pt x="210" y="1442"/>
                    </a:lnTo>
                    <a:lnTo>
                      <a:pt x="61" y="1557"/>
                    </a:lnTo>
                    <a:lnTo>
                      <a:pt x="1" y="1757"/>
                    </a:lnTo>
                    <a:lnTo>
                      <a:pt x="70" y="1897"/>
                    </a:lnTo>
                    <a:lnTo>
                      <a:pt x="158" y="1994"/>
                    </a:lnTo>
                    <a:lnTo>
                      <a:pt x="9" y="2204"/>
                    </a:lnTo>
                    <a:lnTo>
                      <a:pt x="17" y="2491"/>
                    </a:lnTo>
                    <a:lnTo>
                      <a:pt x="122" y="2615"/>
                    </a:lnTo>
                    <a:lnTo>
                      <a:pt x="219" y="2728"/>
                    </a:lnTo>
                    <a:lnTo>
                      <a:pt x="219" y="2955"/>
                    </a:lnTo>
                    <a:lnTo>
                      <a:pt x="315" y="3140"/>
                    </a:lnTo>
                    <a:lnTo>
                      <a:pt x="586" y="3209"/>
                    </a:lnTo>
                    <a:lnTo>
                      <a:pt x="716" y="3270"/>
                    </a:lnTo>
                    <a:lnTo>
                      <a:pt x="735" y="3446"/>
                    </a:lnTo>
                    <a:lnTo>
                      <a:pt x="813" y="3604"/>
                    </a:lnTo>
                    <a:lnTo>
                      <a:pt x="987" y="3698"/>
                    </a:lnTo>
                    <a:lnTo>
                      <a:pt x="1233" y="3708"/>
                    </a:lnTo>
                    <a:lnTo>
                      <a:pt x="1407" y="3847"/>
                    </a:lnTo>
                    <a:lnTo>
                      <a:pt x="1669" y="3891"/>
                    </a:lnTo>
                    <a:lnTo>
                      <a:pt x="1757" y="3742"/>
                    </a:lnTo>
                    <a:lnTo>
                      <a:pt x="1774" y="3394"/>
                    </a:lnTo>
                    <a:lnTo>
                      <a:pt x="1774" y="218"/>
                    </a:lnTo>
                    <a:lnTo>
                      <a:pt x="1652" y="61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4"/>
              <p:cNvSpPr/>
              <p:nvPr/>
            </p:nvSpPr>
            <p:spPr>
              <a:xfrm>
                <a:off x="5905370" y="2409968"/>
                <a:ext cx="219057" cy="194287"/>
              </a:xfrm>
              <a:custGeom>
                <a:avLst/>
                <a:gdLst/>
                <a:ahLst/>
                <a:cxnLst/>
                <a:rect l="l" t="t" r="r" b="b"/>
                <a:pathLst>
                  <a:path w="849" h="753" extrusionOk="0">
                    <a:moveTo>
                      <a:pt x="196" y="0"/>
                    </a:moveTo>
                    <a:cubicBezTo>
                      <a:pt x="160" y="0"/>
                      <a:pt x="128" y="24"/>
                      <a:pt x="114" y="62"/>
                    </a:cubicBezTo>
                    <a:cubicBezTo>
                      <a:pt x="105" y="71"/>
                      <a:pt x="0" y="344"/>
                      <a:pt x="114" y="554"/>
                    </a:cubicBezTo>
                    <a:cubicBezTo>
                      <a:pt x="175" y="658"/>
                      <a:pt x="271" y="728"/>
                      <a:pt x="420" y="753"/>
                    </a:cubicBezTo>
                    <a:lnTo>
                      <a:pt x="500" y="753"/>
                    </a:lnTo>
                    <a:cubicBezTo>
                      <a:pt x="638" y="753"/>
                      <a:pt x="752" y="684"/>
                      <a:pt x="823" y="526"/>
                    </a:cubicBezTo>
                    <a:cubicBezTo>
                      <a:pt x="848" y="482"/>
                      <a:pt x="832" y="421"/>
                      <a:pt x="779" y="405"/>
                    </a:cubicBezTo>
                    <a:cubicBezTo>
                      <a:pt x="765" y="396"/>
                      <a:pt x="750" y="392"/>
                      <a:pt x="735" y="392"/>
                    </a:cubicBezTo>
                    <a:cubicBezTo>
                      <a:pt x="702" y="392"/>
                      <a:pt x="669" y="412"/>
                      <a:pt x="657" y="449"/>
                    </a:cubicBezTo>
                    <a:cubicBezTo>
                      <a:pt x="608" y="538"/>
                      <a:pt x="559" y="567"/>
                      <a:pt x="498" y="567"/>
                    </a:cubicBezTo>
                    <a:cubicBezTo>
                      <a:pt x="482" y="567"/>
                      <a:pt x="465" y="565"/>
                      <a:pt x="447" y="562"/>
                    </a:cubicBezTo>
                    <a:cubicBezTo>
                      <a:pt x="368" y="543"/>
                      <a:pt x="307" y="518"/>
                      <a:pt x="280" y="457"/>
                    </a:cubicBezTo>
                    <a:cubicBezTo>
                      <a:pt x="219" y="352"/>
                      <a:pt x="263" y="186"/>
                      <a:pt x="290" y="134"/>
                    </a:cubicBezTo>
                    <a:cubicBezTo>
                      <a:pt x="307" y="81"/>
                      <a:pt x="290" y="29"/>
                      <a:pt x="238" y="10"/>
                    </a:cubicBezTo>
                    <a:cubicBezTo>
                      <a:pt x="224" y="3"/>
                      <a:pt x="210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4"/>
              <p:cNvSpPr/>
              <p:nvPr/>
            </p:nvSpPr>
            <p:spPr>
              <a:xfrm>
                <a:off x="5923173" y="1599283"/>
                <a:ext cx="327940" cy="1052711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4080" extrusionOk="0">
                    <a:moveTo>
                      <a:pt x="959" y="0"/>
                    </a:moveTo>
                    <a:cubicBezTo>
                      <a:pt x="848" y="0"/>
                      <a:pt x="744" y="65"/>
                      <a:pt x="702" y="170"/>
                    </a:cubicBezTo>
                    <a:lnTo>
                      <a:pt x="702" y="180"/>
                    </a:lnTo>
                    <a:cubicBezTo>
                      <a:pt x="693" y="180"/>
                      <a:pt x="693" y="180"/>
                      <a:pt x="693" y="189"/>
                    </a:cubicBezTo>
                    <a:lnTo>
                      <a:pt x="683" y="189"/>
                    </a:lnTo>
                    <a:cubicBezTo>
                      <a:pt x="674" y="180"/>
                      <a:pt x="666" y="180"/>
                      <a:pt x="658" y="170"/>
                    </a:cubicBezTo>
                    <a:cubicBezTo>
                      <a:pt x="610" y="145"/>
                      <a:pt x="518" y="97"/>
                      <a:pt x="415" y="97"/>
                    </a:cubicBezTo>
                    <a:cubicBezTo>
                      <a:pt x="346" y="97"/>
                      <a:pt x="272" y="118"/>
                      <a:pt x="202" y="180"/>
                    </a:cubicBezTo>
                    <a:cubicBezTo>
                      <a:pt x="1" y="338"/>
                      <a:pt x="106" y="581"/>
                      <a:pt x="185" y="686"/>
                    </a:cubicBezTo>
                    <a:cubicBezTo>
                      <a:pt x="206" y="712"/>
                      <a:pt x="236" y="726"/>
                      <a:pt x="264" y="726"/>
                    </a:cubicBezTo>
                    <a:cubicBezTo>
                      <a:pt x="283" y="726"/>
                      <a:pt x="302" y="719"/>
                      <a:pt x="316" y="705"/>
                    </a:cubicBezTo>
                    <a:cubicBezTo>
                      <a:pt x="360" y="678"/>
                      <a:pt x="368" y="617"/>
                      <a:pt x="334" y="573"/>
                    </a:cubicBezTo>
                    <a:cubicBezTo>
                      <a:pt x="326" y="556"/>
                      <a:pt x="211" y="407"/>
                      <a:pt x="326" y="319"/>
                    </a:cubicBezTo>
                    <a:cubicBezTo>
                      <a:pt x="352" y="296"/>
                      <a:pt x="380" y="286"/>
                      <a:pt x="410" y="286"/>
                    </a:cubicBezTo>
                    <a:cubicBezTo>
                      <a:pt x="457" y="286"/>
                      <a:pt x="510" y="310"/>
                      <a:pt x="569" y="338"/>
                    </a:cubicBezTo>
                    <a:cubicBezTo>
                      <a:pt x="578" y="346"/>
                      <a:pt x="597" y="355"/>
                      <a:pt x="605" y="355"/>
                    </a:cubicBezTo>
                    <a:cubicBezTo>
                      <a:pt x="629" y="368"/>
                      <a:pt x="659" y="375"/>
                      <a:pt x="689" y="375"/>
                    </a:cubicBezTo>
                    <a:cubicBezTo>
                      <a:pt x="714" y="375"/>
                      <a:pt x="739" y="370"/>
                      <a:pt x="763" y="363"/>
                    </a:cubicBezTo>
                    <a:cubicBezTo>
                      <a:pt x="815" y="338"/>
                      <a:pt x="851" y="302"/>
                      <a:pt x="876" y="250"/>
                    </a:cubicBezTo>
                    <a:lnTo>
                      <a:pt x="876" y="241"/>
                    </a:lnTo>
                    <a:cubicBezTo>
                      <a:pt x="890" y="210"/>
                      <a:pt x="926" y="187"/>
                      <a:pt x="964" y="187"/>
                    </a:cubicBezTo>
                    <a:cubicBezTo>
                      <a:pt x="969" y="187"/>
                      <a:pt x="975" y="188"/>
                      <a:pt x="981" y="189"/>
                    </a:cubicBezTo>
                    <a:cubicBezTo>
                      <a:pt x="1042" y="214"/>
                      <a:pt x="1077" y="310"/>
                      <a:pt x="1077" y="476"/>
                    </a:cubicBezTo>
                    <a:lnTo>
                      <a:pt x="1077" y="3563"/>
                    </a:lnTo>
                    <a:cubicBezTo>
                      <a:pt x="1077" y="3660"/>
                      <a:pt x="1069" y="3765"/>
                      <a:pt x="1025" y="3834"/>
                    </a:cubicBezTo>
                    <a:cubicBezTo>
                      <a:pt x="1008" y="3861"/>
                      <a:pt x="989" y="3878"/>
                      <a:pt x="964" y="3887"/>
                    </a:cubicBezTo>
                    <a:cubicBezTo>
                      <a:pt x="953" y="3889"/>
                      <a:pt x="942" y="3890"/>
                      <a:pt x="931" y="3890"/>
                    </a:cubicBezTo>
                    <a:cubicBezTo>
                      <a:pt x="898" y="3890"/>
                      <a:pt x="867" y="3880"/>
                      <a:pt x="840" y="3861"/>
                    </a:cubicBezTo>
                    <a:cubicBezTo>
                      <a:pt x="788" y="3817"/>
                      <a:pt x="754" y="3738"/>
                      <a:pt x="763" y="3651"/>
                    </a:cubicBezTo>
                    <a:cubicBezTo>
                      <a:pt x="771" y="3599"/>
                      <a:pt x="727" y="3555"/>
                      <a:pt x="674" y="3547"/>
                    </a:cubicBezTo>
                    <a:cubicBezTo>
                      <a:pt x="622" y="3547"/>
                      <a:pt x="578" y="3580"/>
                      <a:pt x="578" y="3633"/>
                    </a:cubicBezTo>
                    <a:cubicBezTo>
                      <a:pt x="561" y="3790"/>
                      <a:pt x="614" y="3922"/>
                      <a:pt x="718" y="4010"/>
                    </a:cubicBezTo>
                    <a:cubicBezTo>
                      <a:pt x="779" y="4052"/>
                      <a:pt x="859" y="4080"/>
                      <a:pt x="928" y="4080"/>
                    </a:cubicBezTo>
                    <a:cubicBezTo>
                      <a:pt x="956" y="4080"/>
                      <a:pt x="989" y="4080"/>
                      <a:pt x="1025" y="4063"/>
                    </a:cubicBezTo>
                    <a:cubicBezTo>
                      <a:pt x="1086" y="4044"/>
                      <a:pt x="1147" y="4000"/>
                      <a:pt x="1182" y="3939"/>
                    </a:cubicBezTo>
                    <a:cubicBezTo>
                      <a:pt x="1260" y="3817"/>
                      <a:pt x="1260" y="3677"/>
                      <a:pt x="1260" y="3572"/>
                    </a:cubicBezTo>
                    <a:lnTo>
                      <a:pt x="1270" y="476"/>
                    </a:lnTo>
                    <a:cubicBezTo>
                      <a:pt x="1270" y="380"/>
                      <a:pt x="1270" y="84"/>
                      <a:pt x="1042" y="12"/>
                    </a:cubicBezTo>
                    <a:cubicBezTo>
                      <a:pt x="1014" y="4"/>
                      <a:pt x="987" y="0"/>
                      <a:pt x="9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4"/>
              <p:cNvSpPr/>
              <p:nvPr/>
            </p:nvSpPr>
            <p:spPr>
              <a:xfrm>
                <a:off x="5738691" y="1974438"/>
                <a:ext cx="160487" cy="192481"/>
              </a:xfrm>
              <a:custGeom>
                <a:avLst/>
                <a:gdLst/>
                <a:ahLst/>
                <a:cxnLst/>
                <a:rect l="l" t="t" r="r" b="b"/>
                <a:pathLst>
                  <a:path w="622" h="746" extrusionOk="0">
                    <a:moveTo>
                      <a:pt x="316" y="1"/>
                    </a:moveTo>
                    <a:cubicBezTo>
                      <a:pt x="309" y="1"/>
                      <a:pt x="303" y="1"/>
                      <a:pt x="296" y="2"/>
                    </a:cubicBezTo>
                    <a:cubicBezTo>
                      <a:pt x="210" y="27"/>
                      <a:pt x="44" y="116"/>
                      <a:pt x="17" y="317"/>
                    </a:cubicBezTo>
                    <a:cubicBezTo>
                      <a:pt x="0" y="458"/>
                      <a:pt x="61" y="588"/>
                      <a:pt x="174" y="668"/>
                    </a:cubicBezTo>
                    <a:cubicBezTo>
                      <a:pt x="279" y="737"/>
                      <a:pt x="481" y="745"/>
                      <a:pt x="525" y="745"/>
                    </a:cubicBezTo>
                    <a:cubicBezTo>
                      <a:pt x="577" y="745"/>
                      <a:pt x="621" y="701"/>
                      <a:pt x="621" y="649"/>
                    </a:cubicBezTo>
                    <a:cubicBezTo>
                      <a:pt x="621" y="596"/>
                      <a:pt x="577" y="552"/>
                      <a:pt x="525" y="552"/>
                    </a:cubicBezTo>
                    <a:cubicBezTo>
                      <a:pt x="453" y="552"/>
                      <a:pt x="323" y="535"/>
                      <a:pt x="279" y="510"/>
                    </a:cubicBezTo>
                    <a:cubicBezTo>
                      <a:pt x="227" y="474"/>
                      <a:pt x="202" y="405"/>
                      <a:pt x="210" y="334"/>
                    </a:cubicBezTo>
                    <a:cubicBezTo>
                      <a:pt x="218" y="221"/>
                      <a:pt x="340" y="195"/>
                      <a:pt x="348" y="185"/>
                    </a:cubicBezTo>
                    <a:cubicBezTo>
                      <a:pt x="393" y="176"/>
                      <a:pt x="428" y="124"/>
                      <a:pt x="411" y="72"/>
                    </a:cubicBezTo>
                    <a:cubicBezTo>
                      <a:pt x="402" y="26"/>
                      <a:pt x="361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4"/>
              <p:cNvSpPr/>
              <p:nvPr/>
            </p:nvSpPr>
            <p:spPr>
              <a:xfrm>
                <a:off x="5736369" y="2116346"/>
                <a:ext cx="254921" cy="36406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1411" extrusionOk="0">
                    <a:moveTo>
                      <a:pt x="315" y="1"/>
                    </a:moveTo>
                    <a:cubicBezTo>
                      <a:pt x="309" y="1"/>
                      <a:pt x="303" y="1"/>
                      <a:pt x="297" y="2"/>
                    </a:cubicBezTo>
                    <a:cubicBezTo>
                      <a:pt x="175" y="38"/>
                      <a:pt x="43" y="231"/>
                      <a:pt x="26" y="413"/>
                    </a:cubicBezTo>
                    <a:cubicBezTo>
                      <a:pt x="1" y="598"/>
                      <a:pt x="87" y="737"/>
                      <a:pt x="253" y="833"/>
                    </a:cubicBezTo>
                    <a:cubicBezTo>
                      <a:pt x="211" y="999"/>
                      <a:pt x="271" y="1245"/>
                      <a:pt x="429" y="1349"/>
                    </a:cubicBezTo>
                    <a:cubicBezTo>
                      <a:pt x="473" y="1377"/>
                      <a:pt x="534" y="1410"/>
                      <a:pt x="611" y="1410"/>
                    </a:cubicBezTo>
                    <a:cubicBezTo>
                      <a:pt x="700" y="1410"/>
                      <a:pt x="813" y="1377"/>
                      <a:pt x="945" y="1261"/>
                    </a:cubicBezTo>
                    <a:cubicBezTo>
                      <a:pt x="979" y="1236"/>
                      <a:pt x="987" y="1175"/>
                      <a:pt x="953" y="1131"/>
                    </a:cubicBezTo>
                    <a:cubicBezTo>
                      <a:pt x="935" y="1108"/>
                      <a:pt x="909" y="1097"/>
                      <a:pt x="884" y="1097"/>
                    </a:cubicBezTo>
                    <a:cubicBezTo>
                      <a:pt x="861" y="1097"/>
                      <a:pt x="838" y="1106"/>
                      <a:pt x="821" y="1123"/>
                    </a:cubicBezTo>
                    <a:cubicBezTo>
                      <a:pt x="765" y="1167"/>
                      <a:pt x="690" y="1216"/>
                      <a:pt x="616" y="1216"/>
                    </a:cubicBezTo>
                    <a:cubicBezTo>
                      <a:pt x="588" y="1216"/>
                      <a:pt x="560" y="1209"/>
                      <a:pt x="534" y="1192"/>
                    </a:cubicBezTo>
                    <a:cubicBezTo>
                      <a:pt x="446" y="1131"/>
                      <a:pt x="410" y="965"/>
                      <a:pt x="437" y="869"/>
                    </a:cubicBezTo>
                    <a:cubicBezTo>
                      <a:pt x="462" y="789"/>
                      <a:pt x="429" y="703"/>
                      <a:pt x="349" y="667"/>
                    </a:cubicBezTo>
                    <a:cubicBezTo>
                      <a:pt x="253" y="615"/>
                      <a:pt x="200" y="546"/>
                      <a:pt x="211" y="449"/>
                    </a:cubicBezTo>
                    <a:cubicBezTo>
                      <a:pt x="219" y="317"/>
                      <a:pt x="315" y="204"/>
                      <a:pt x="349" y="187"/>
                    </a:cubicBezTo>
                    <a:cubicBezTo>
                      <a:pt x="402" y="178"/>
                      <a:pt x="429" y="126"/>
                      <a:pt x="410" y="73"/>
                    </a:cubicBezTo>
                    <a:cubicBezTo>
                      <a:pt x="403" y="27"/>
                      <a:pt x="361" y="1"/>
                      <a:pt x="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4"/>
              <p:cNvSpPr/>
              <p:nvPr/>
            </p:nvSpPr>
            <p:spPr>
              <a:xfrm>
                <a:off x="5975292" y="2150404"/>
                <a:ext cx="169776" cy="161003"/>
              </a:xfrm>
              <a:custGeom>
                <a:avLst/>
                <a:gdLst/>
                <a:ahLst/>
                <a:cxnLst/>
                <a:rect l="l" t="t" r="r" b="b"/>
                <a:pathLst>
                  <a:path w="658" h="624" extrusionOk="0">
                    <a:moveTo>
                      <a:pt x="408" y="1"/>
                    </a:moveTo>
                    <a:cubicBezTo>
                      <a:pt x="373" y="1"/>
                      <a:pt x="337" y="23"/>
                      <a:pt x="323" y="55"/>
                    </a:cubicBezTo>
                    <a:cubicBezTo>
                      <a:pt x="307" y="107"/>
                      <a:pt x="323" y="160"/>
                      <a:pt x="376" y="185"/>
                    </a:cubicBezTo>
                    <a:cubicBezTo>
                      <a:pt x="412" y="195"/>
                      <a:pt x="439" y="237"/>
                      <a:pt x="447" y="281"/>
                    </a:cubicBezTo>
                    <a:cubicBezTo>
                      <a:pt x="456" y="326"/>
                      <a:pt x="447" y="378"/>
                      <a:pt x="420" y="405"/>
                    </a:cubicBezTo>
                    <a:cubicBezTo>
                      <a:pt x="398" y="422"/>
                      <a:pt x="372" y="431"/>
                      <a:pt x="345" y="431"/>
                    </a:cubicBezTo>
                    <a:cubicBezTo>
                      <a:pt x="329" y="431"/>
                      <a:pt x="314" y="428"/>
                      <a:pt x="298" y="422"/>
                    </a:cubicBezTo>
                    <a:cubicBezTo>
                      <a:pt x="254" y="414"/>
                      <a:pt x="210" y="386"/>
                      <a:pt x="202" y="353"/>
                    </a:cubicBezTo>
                    <a:cubicBezTo>
                      <a:pt x="188" y="311"/>
                      <a:pt x="152" y="285"/>
                      <a:pt x="111" y="285"/>
                    </a:cubicBezTo>
                    <a:cubicBezTo>
                      <a:pt x="101" y="285"/>
                      <a:pt x="90" y="287"/>
                      <a:pt x="80" y="290"/>
                    </a:cubicBezTo>
                    <a:cubicBezTo>
                      <a:pt x="27" y="309"/>
                      <a:pt x="0" y="361"/>
                      <a:pt x="19" y="414"/>
                    </a:cubicBezTo>
                    <a:cubicBezTo>
                      <a:pt x="53" y="510"/>
                      <a:pt x="141" y="579"/>
                      <a:pt x="254" y="605"/>
                    </a:cubicBezTo>
                    <a:cubicBezTo>
                      <a:pt x="281" y="615"/>
                      <a:pt x="307" y="624"/>
                      <a:pt x="334" y="624"/>
                    </a:cubicBezTo>
                    <a:cubicBezTo>
                      <a:pt x="412" y="624"/>
                      <a:pt x="491" y="588"/>
                      <a:pt x="552" y="535"/>
                    </a:cubicBezTo>
                    <a:cubicBezTo>
                      <a:pt x="621" y="466"/>
                      <a:pt x="657" y="361"/>
                      <a:pt x="630" y="248"/>
                    </a:cubicBezTo>
                    <a:cubicBezTo>
                      <a:pt x="613" y="132"/>
                      <a:pt x="544" y="46"/>
                      <a:pt x="447" y="11"/>
                    </a:cubicBezTo>
                    <a:cubicBezTo>
                      <a:pt x="435" y="4"/>
                      <a:pt x="422" y="1"/>
                      <a:pt x="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4"/>
              <p:cNvSpPr/>
              <p:nvPr/>
            </p:nvSpPr>
            <p:spPr>
              <a:xfrm>
                <a:off x="5975292" y="1886971"/>
                <a:ext cx="151198" cy="13107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8" extrusionOk="0">
                    <a:moveTo>
                      <a:pt x="283" y="1"/>
                    </a:moveTo>
                    <a:cubicBezTo>
                      <a:pt x="243" y="1"/>
                      <a:pt x="204" y="10"/>
                      <a:pt x="166" y="27"/>
                    </a:cubicBezTo>
                    <a:cubicBezTo>
                      <a:pt x="88" y="71"/>
                      <a:pt x="36" y="140"/>
                      <a:pt x="19" y="228"/>
                    </a:cubicBezTo>
                    <a:cubicBezTo>
                      <a:pt x="0" y="314"/>
                      <a:pt x="19" y="402"/>
                      <a:pt x="80" y="471"/>
                    </a:cubicBezTo>
                    <a:cubicBezTo>
                      <a:pt x="97" y="490"/>
                      <a:pt x="124" y="507"/>
                      <a:pt x="149" y="507"/>
                    </a:cubicBezTo>
                    <a:cubicBezTo>
                      <a:pt x="166" y="507"/>
                      <a:pt x="193" y="499"/>
                      <a:pt x="210" y="482"/>
                    </a:cubicBezTo>
                    <a:cubicBezTo>
                      <a:pt x="254" y="446"/>
                      <a:pt x="254" y="385"/>
                      <a:pt x="218" y="350"/>
                    </a:cubicBezTo>
                    <a:cubicBezTo>
                      <a:pt x="202" y="333"/>
                      <a:pt x="202" y="297"/>
                      <a:pt x="202" y="272"/>
                    </a:cubicBezTo>
                    <a:cubicBezTo>
                      <a:pt x="210" y="236"/>
                      <a:pt x="229" y="209"/>
                      <a:pt x="254" y="201"/>
                    </a:cubicBezTo>
                    <a:cubicBezTo>
                      <a:pt x="263" y="196"/>
                      <a:pt x="276" y="194"/>
                      <a:pt x="290" y="194"/>
                    </a:cubicBezTo>
                    <a:cubicBezTo>
                      <a:pt x="304" y="194"/>
                      <a:pt x="320" y="196"/>
                      <a:pt x="334" y="201"/>
                    </a:cubicBezTo>
                    <a:cubicBezTo>
                      <a:pt x="359" y="220"/>
                      <a:pt x="386" y="236"/>
                      <a:pt x="386" y="262"/>
                    </a:cubicBezTo>
                    <a:cubicBezTo>
                      <a:pt x="400" y="305"/>
                      <a:pt x="439" y="337"/>
                      <a:pt x="482" y="337"/>
                    </a:cubicBezTo>
                    <a:cubicBezTo>
                      <a:pt x="490" y="337"/>
                      <a:pt x="499" y="336"/>
                      <a:pt x="508" y="333"/>
                    </a:cubicBezTo>
                    <a:cubicBezTo>
                      <a:pt x="552" y="325"/>
                      <a:pt x="586" y="272"/>
                      <a:pt x="577" y="220"/>
                    </a:cubicBezTo>
                    <a:cubicBezTo>
                      <a:pt x="552" y="140"/>
                      <a:pt x="500" y="71"/>
                      <a:pt x="412" y="35"/>
                    </a:cubicBezTo>
                    <a:cubicBezTo>
                      <a:pt x="371" y="12"/>
                      <a:pt x="327" y="1"/>
                      <a:pt x="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4"/>
              <p:cNvSpPr/>
              <p:nvPr/>
            </p:nvSpPr>
            <p:spPr>
              <a:xfrm>
                <a:off x="5772233" y="1703006"/>
                <a:ext cx="216735" cy="351162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361" extrusionOk="0">
                    <a:moveTo>
                      <a:pt x="680" y="1"/>
                    </a:moveTo>
                    <a:cubicBezTo>
                      <a:pt x="598" y="1"/>
                      <a:pt x="473" y="17"/>
                      <a:pt x="386" y="110"/>
                    </a:cubicBezTo>
                    <a:cubicBezTo>
                      <a:pt x="307" y="198"/>
                      <a:pt x="290" y="320"/>
                      <a:pt x="334" y="477"/>
                    </a:cubicBezTo>
                    <a:cubicBezTo>
                      <a:pt x="114" y="555"/>
                      <a:pt x="0" y="723"/>
                      <a:pt x="36" y="933"/>
                    </a:cubicBezTo>
                    <a:cubicBezTo>
                      <a:pt x="72" y="1203"/>
                      <a:pt x="246" y="1361"/>
                      <a:pt x="500" y="1361"/>
                    </a:cubicBezTo>
                    <a:lnTo>
                      <a:pt x="508" y="1361"/>
                    </a:lnTo>
                    <a:cubicBezTo>
                      <a:pt x="561" y="1361"/>
                      <a:pt x="605" y="1317"/>
                      <a:pt x="605" y="1264"/>
                    </a:cubicBezTo>
                    <a:cubicBezTo>
                      <a:pt x="605" y="1212"/>
                      <a:pt x="561" y="1176"/>
                      <a:pt x="508" y="1176"/>
                    </a:cubicBezTo>
                    <a:cubicBezTo>
                      <a:pt x="342" y="1176"/>
                      <a:pt x="246" y="1090"/>
                      <a:pt x="218" y="914"/>
                    </a:cubicBezTo>
                    <a:cubicBezTo>
                      <a:pt x="210" y="861"/>
                      <a:pt x="193" y="723"/>
                      <a:pt x="395" y="651"/>
                    </a:cubicBezTo>
                    <a:cubicBezTo>
                      <a:pt x="481" y="618"/>
                      <a:pt x="533" y="530"/>
                      <a:pt x="508" y="433"/>
                    </a:cubicBezTo>
                    <a:cubicBezTo>
                      <a:pt x="500" y="372"/>
                      <a:pt x="491" y="284"/>
                      <a:pt x="525" y="240"/>
                    </a:cubicBezTo>
                    <a:cubicBezTo>
                      <a:pt x="561" y="204"/>
                      <a:pt x="626" y="193"/>
                      <a:pt x="675" y="193"/>
                    </a:cubicBezTo>
                    <a:cubicBezTo>
                      <a:pt x="697" y="193"/>
                      <a:pt x="715" y="195"/>
                      <a:pt x="726" y="198"/>
                    </a:cubicBezTo>
                    <a:cubicBezTo>
                      <a:pt x="731" y="199"/>
                      <a:pt x="737" y="199"/>
                      <a:pt x="742" y="199"/>
                    </a:cubicBezTo>
                    <a:cubicBezTo>
                      <a:pt x="789" y="199"/>
                      <a:pt x="832" y="166"/>
                      <a:pt x="840" y="118"/>
                    </a:cubicBezTo>
                    <a:cubicBezTo>
                      <a:pt x="840" y="66"/>
                      <a:pt x="806" y="13"/>
                      <a:pt x="762" y="5"/>
                    </a:cubicBezTo>
                    <a:cubicBezTo>
                      <a:pt x="753" y="5"/>
                      <a:pt x="722" y="1"/>
                      <a:pt x="6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4"/>
              <p:cNvSpPr/>
              <p:nvPr/>
            </p:nvSpPr>
            <p:spPr>
              <a:xfrm>
                <a:off x="6320777" y="1623021"/>
                <a:ext cx="458239" cy="1004204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3892" extrusionOk="0">
                    <a:moveTo>
                      <a:pt x="279" y="0"/>
                    </a:moveTo>
                    <a:lnTo>
                      <a:pt x="130" y="61"/>
                    </a:lnTo>
                    <a:lnTo>
                      <a:pt x="0" y="218"/>
                    </a:lnTo>
                    <a:lnTo>
                      <a:pt x="0" y="3394"/>
                    </a:lnTo>
                    <a:lnTo>
                      <a:pt x="17" y="3742"/>
                    </a:lnTo>
                    <a:lnTo>
                      <a:pt x="113" y="3891"/>
                    </a:lnTo>
                    <a:lnTo>
                      <a:pt x="367" y="3847"/>
                    </a:lnTo>
                    <a:lnTo>
                      <a:pt x="550" y="3708"/>
                    </a:lnTo>
                    <a:lnTo>
                      <a:pt x="796" y="3698"/>
                    </a:lnTo>
                    <a:lnTo>
                      <a:pt x="970" y="3604"/>
                    </a:lnTo>
                    <a:lnTo>
                      <a:pt x="1049" y="3446"/>
                    </a:lnTo>
                    <a:lnTo>
                      <a:pt x="1066" y="3270"/>
                    </a:lnTo>
                    <a:lnTo>
                      <a:pt x="1188" y="3209"/>
                    </a:lnTo>
                    <a:lnTo>
                      <a:pt x="1461" y="3140"/>
                    </a:lnTo>
                    <a:lnTo>
                      <a:pt x="1566" y="2955"/>
                    </a:lnTo>
                    <a:lnTo>
                      <a:pt x="1566" y="2728"/>
                    </a:lnTo>
                    <a:lnTo>
                      <a:pt x="1660" y="2615"/>
                    </a:lnTo>
                    <a:lnTo>
                      <a:pt x="1757" y="2491"/>
                    </a:lnTo>
                    <a:lnTo>
                      <a:pt x="1765" y="2204"/>
                    </a:lnTo>
                    <a:lnTo>
                      <a:pt x="1627" y="1994"/>
                    </a:lnTo>
                    <a:lnTo>
                      <a:pt x="1704" y="1897"/>
                    </a:lnTo>
                    <a:lnTo>
                      <a:pt x="1776" y="1757"/>
                    </a:lnTo>
                    <a:lnTo>
                      <a:pt x="1713" y="1557"/>
                    </a:lnTo>
                    <a:lnTo>
                      <a:pt x="1574" y="1442"/>
                    </a:lnTo>
                    <a:lnTo>
                      <a:pt x="1643" y="1337"/>
                    </a:lnTo>
                    <a:lnTo>
                      <a:pt x="1652" y="1085"/>
                    </a:lnTo>
                    <a:lnTo>
                      <a:pt x="1522" y="917"/>
                    </a:lnTo>
                    <a:lnTo>
                      <a:pt x="1329" y="787"/>
                    </a:lnTo>
                    <a:lnTo>
                      <a:pt x="1373" y="630"/>
                    </a:lnTo>
                    <a:lnTo>
                      <a:pt x="1276" y="428"/>
                    </a:lnTo>
                    <a:lnTo>
                      <a:pt x="989" y="412"/>
                    </a:lnTo>
                    <a:lnTo>
                      <a:pt x="936" y="193"/>
                    </a:lnTo>
                    <a:lnTo>
                      <a:pt x="726" y="97"/>
                    </a:lnTo>
                    <a:lnTo>
                      <a:pt x="411" y="193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4"/>
              <p:cNvSpPr/>
              <p:nvPr/>
            </p:nvSpPr>
            <p:spPr>
              <a:xfrm>
                <a:off x="6423983" y="2406872"/>
                <a:ext cx="219573" cy="19738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765" extrusionOk="0">
                    <a:moveTo>
                      <a:pt x="646" y="0"/>
                    </a:moveTo>
                    <a:cubicBezTo>
                      <a:pt x="636" y="0"/>
                      <a:pt x="625" y="2"/>
                      <a:pt x="614" y="5"/>
                    </a:cubicBezTo>
                    <a:cubicBezTo>
                      <a:pt x="570" y="30"/>
                      <a:pt x="545" y="83"/>
                      <a:pt x="561" y="127"/>
                    </a:cubicBezTo>
                    <a:cubicBezTo>
                      <a:pt x="561" y="135"/>
                      <a:pt x="641" y="345"/>
                      <a:pt x="570" y="469"/>
                    </a:cubicBezTo>
                    <a:cubicBezTo>
                      <a:pt x="545" y="530"/>
                      <a:pt x="484" y="555"/>
                      <a:pt x="404" y="574"/>
                    </a:cubicBezTo>
                    <a:cubicBezTo>
                      <a:pt x="385" y="577"/>
                      <a:pt x="368" y="579"/>
                      <a:pt x="352" y="579"/>
                    </a:cubicBezTo>
                    <a:cubicBezTo>
                      <a:pt x="290" y="579"/>
                      <a:pt x="242" y="550"/>
                      <a:pt x="194" y="461"/>
                    </a:cubicBezTo>
                    <a:cubicBezTo>
                      <a:pt x="182" y="424"/>
                      <a:pt x="150" y="404"/>
                      <a:pt x="116" y="404"/>
                    </a:cubicBezTo>
                    <a:cubicBezTo>
                      <a:pt x="101" y="404"/>
                      <a:pt x="86" y="408"/>
                      <a:pt x="72" y="417"/>
                    </a:cubicBezTo>
                    <a:cubicBezTo>
                      <a:pt x="20" y="433"/>
                      <a:pt x="1" y="494"/>
                      <a:pt x="28" y="538"/>
                    </a:cubicBezTo>
                    <a:cubicBezTo>
                      <a:pt x="97" y="696"/>
                      <a:pt x="211" y="765"/>
                      <a:pt x="351" y="765"/>
                    </a:cubicBezTo>
                    <a:lnTo>
                      <a:pt x="431" y="765"/>
                    </a:lnTo>
                    <a:cubicBezTo>
                      <a:pt x="578" y="740"/>
                      <a:pt x="675" y="670"/>
                      <a:pt x="735" y="566"/>
                    </a:cubicBezTo>
                    <a:cubicBezTo>
                      <a:pt x="851" y="356"/>
                      <a:pt x="746" y="74"/>
                      <a:pt x="735" y="66"/>
                    </a:cubicBezTo>
                    <a:cubicBezTo>
                      <a:pt x="722" y="24"/>
                      <a:pt x="686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4"/>
              <p:cNvSpPr/>
              <p:nvPr/>
            </p:nvSpPr>
            <p:spPr>
              <a:xfrm>
                <a:off x="6297813" y="1599283"/>
                <a:ext cx="327424" cy="1052711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4080" extrusionOk="0">
                    <a:moveTo>
                      <a:pt x="311" y="0"/>
                    </a:moveTo>
                    <a:cubicBezTo>
                      <a:pt x="284" y="0"/>
                      <a:pt x="255" y="4"/>
                      <a:pt x="228" y="12"/>
                    </a:cubicBezTo>
                    <a:cubicBezTo>
                      <a:pt x="1" y="84"/>
                      <a:pt x="1" y="380"/>
                      <a:pt x="1" y="476"/>
                    </a:cubicBezTo>
                    <a:lnTo>
                      <a:pt x="9" y="3572"/>
                    </a:lnTo>
                    <a:cubicBezTo>
                      <a:pt x="9" y="3677"/>
                      <a:pt x="9" y="3817"/>
                      <a:pt x="89" y="3939"/>
                    </a:cubicBezTo>
                    <a:cubicBezTo>
                      <a:pt x="123" y="4000"/>
                      <a:pt x="186" y="4044"/>
                      <a:pt x="247" y="4063"/>
                    </a:cubicBezTo>
                    <a:cubicBezTo>
                      <a:pt x="280" y="4080"/>
                      <a:pt x="316" y="4080"/>
                      <a:pt x="351" y="4080"/>
                    </a:cubicBezTo>
                    <a:cubicBezTo>
                      <a:pt x="421" y="4080"/>
                      <a:pt x="490" y="4052"/>
                      <a:pt x="553" y="4010"/>
                    </a:cubicBezTo>
                    <a:cubicBezTo>
                      <a:pt x="658" y="3931"/>
                      <a:pt x="710" y="3800"/>
                      <a:pt x="691" y="3651"/>
                    </a:cubicBezTo>
                    <a:cubicBezTo>
                      <a:pt x="691" y="3603"/>
                      <a:pt x="654" y="3562"/>
                      <a:pt x="608" y="3562"/>
                    </a:cubicBezTo>
                    <a:cubicBezTo>
                      <a:pt x="604" y="3562"/>
                      <a:pt x="599" y="3563"/>
                      <a:pt x="595" y="3563"/>
                    </a:cubicBezTo>
                    <a:cubicBezTo>
                      <a:pt x="542" y="3563"/>
                      <a:pt x="500" y="3607"/>
                      <a:pt x="509" y="3660"/>
                    </a:cubicBezTo>
                    <a:cubicBezTo>
                      <a:pt x="509" y="3748"/>
                      <a:pt x="490" y="3817"/>
                      <a:pt x="437" y="3861"/>
                    </a:cubicBezTo>
                    <a:cubicBezTo>
                      <a:pt x="412" y="3880"/>
                      <a:pt x="377" y="3890"/>
                      <a:pt x="342" y="3890"/>
                    </a:cubicBezTo>
                    <a:cubicBezTo>
                      <a:pt x="330" y="3890"/>
                      <a:pt x="318" y="3889"/>
                      <a:pt x="307" y="3887"/>
                    </a:cubicBezTo>
                    <a:cubicBezTo>
                      <a:pt x="291" y="3878"/>
                      <a:pt x="263" y="3861"/>
                      <a:pt x="247" y="3834"/>
                    </a:cubicBezTo>
                    <a:cubicBezTo>
                      <a:pt x="202" y="3765"/>
                      <a:pt x="202" y="3660"/>
                      <a:pt x="202" y="3563"/>
                    </a:cubicBezTo>
                    <a:lnTo>
                      <a:pt x="194" y="476"/>
                    </a:lnTo>
                    <a:cubicBezTo>
                      <a:pt x="194" y="310"/>
                      <a:pt x="228" y="214"/>
                      <a:pt x="291" y="189"/>
                    </a:cubicBezTo>
                    <a:cubicBezTo>
                      <a:pt x="296" y="188"/>
                      <a:pt x="301" y="187"/>
                      <a:pt x="307" y="187"/>
                    </a:cubicBezTo>
                    <a:cubicBezTo>
                      <a:pt x="343" y="187"/>
                      <a:pt x="379" y="211"/>
                      <a:pt x="396" y="250"/>
                    </a:cubicBezTo>
                    <a:cubicBezTo>
                      <a:pt x="421" y="302"/>
                      <a:pt x="465" y="338"/>
                      <a:pt x="517" y="363"/>
                    </a:cubicBezTo>
                    <a:cubicBezTo>
                      <a:pt x="537" y="370"/>
                      <a:pt x="560" y="375"/>
                      <a:pt x="584" y="375"/>
                    </a:cubicBezTo>
                    <a:cubicBezTo>
                      <a:pt x="613" y="375"/>
                      <a:pt x="642" y="368"/>
                      <a:pt x="666" y="355"/>
                    </a:cubicBezTo>
                    <a:cubicBezTo>
                      <a:pt x="683" y="355"/>
                      <a:pt x="691" y="346"/>
                      <a:pt x="700" y="338"/>
                    </a:cubicBezTo>
                    <a:cubicBezTo>
                      <a:pt x="760" y="310"/>
                      <a:pt x="813" y="286"/>
                      <a:pt x="861" y="286"/>
                    </a:cubicBezTo>
                    <a:cubicBezTo>
                      <a:pt x="891" y="286"/>
                      <a:pt x="919" y="296"/>
                      <a:pt x="945" y="319"/>
                    </a:cubicBezTo>
                    <a:cubicBezTo>
                      <a:pt x="1059" y="407"/>
                      <a:pt x="945" y="556"/>
                      <a:pt x="937" y="573"/>
                    </a:cubicBezTo>
                    <a:cubicBezTo>
                      <a:pt x="901" y="617"/>
                      <a:pt x="910" y="678"/>
                      <a:pt x="954" y="705"/>
                    </a:cubicBezTo>
                    <a:cubicBezTo>
                      <a:pt x="968" y="719"/>
                      <a:pt x="988" y="726"/>
                      <a:pt x="1007" y="726"/>
                    </a:cubicBezTo>
                    <a:cubicBezTo>
                      <a:pt x="1035" y="726"/>
                      <a:pt x="1065" y="712"/>
                      <a:pt x="1086" y="686"/>
                    </a:cubicBezTo>
                    <a:cubicBezTo>
                      <a:pt x="1164" y="581"/>
                      <a:pt x="1269" y="338"/>
                      <a:pt x="1067" y="180"/>
                    </a:cubicBezTo>
                    <a:cubicBezTo>
                      <a:pt x="998" y="118"/>
                      <a:pt x="924" y="97"/>
                      <a:pt x="855" y="97"/>
                    </a:cubicBezTo>
                    <a:cubicBezTo>
                      <a:pt x="752" y="97"/>
                      <a:pt x="660" y="145"/>
                      <a:pt x="614" y="170"/>
                    </a:cubicBezTo>
                    <a:cubicBezTo>
                      <a:pt x="605" y="180"/>
                      <a:pt x="595" y="180"/>
                      <a:pt x="586" y="189"/>
                    </a:cubicBezTo>
                    <a:lnTo>
                      <a:pt x="578" y="189"/>
                    </a:lnTo>
                    <a:cubicBezTo>
                      <a:pt x="578" y="180"/>
                      <a:pt x="578" y="180"/>
                      <a:pt x="570" y="170"/>
                    </a:cubicBezTo>
                    <a:cubicBezTo>
                      <a:pt x="528" y="65"/>
                      <a:pt x="42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4"/>
              <p:cNvSpPr/>
              <p:nvPr/>
            </p:nvSpPr>
            <p:spPr>
              <a:xfrm>
                <a:off x="6650006" y="1974438"/>
                <a:ext cx="160487" cy="192481"/>
              </a:xfrm>
              <a:custGeom>
                <a:avLst/>
                <a:gdLst/>
                <a:ahLst/>
                <a:cxnLst/>
                <a:rect l="l" t="t" r="r" b="b"/>
                <a:pathLst>
                  <a:path w="622" h="746" extrusionOk="0">
                    <a:moveTo>
                      <a:pt x="303" y="1"/>
                    </a:moveTo>
                    <a:cubicBezTo>
                      <a:pt x="258" y="1"/>
                      <a:pt x="217" y="26"/>
                      <a:pt x="210" y="72"/>
                    </a:cubicBezTo>
                    <a:cubicBezTo>
                      <a:pt x="193" y="124"/>
                      <a:pt x="227" y="176"/>
                      <a:pt x="271" y="185"/>
                    </a:cubicBezTo>
                    <a:cubicBezTo>
                      <a:pt x="279" y="195"/>
                      <a:pt x="403" y="221"/>
                      <a:pt x="411" y="334"/>
                    </a:cubicBezTo>
                    <a:cubicBezTo>
                      <a:pt x="420" y="405"/>
                      <a:pt x="395" y="474"/>
                      <a:pt x="342" y="510"/>
                    </a:cubicBezTo>
                    <a:cubicBezTo>
                      <a:pt x="298" y="535"/>
                      <a:pt x="166" y="552"/>
                      <a:pt x="97" y="552"/>
                    </a:cubicBezTo>
                    <a:cubicBezTo>
                      <a:pt x="44" y="552"/>
                      <a:pt x="0" y="596"/>
                      <a:pt x="0" y="649"/>
                    </a:cubicBezTo>
                    <a:cubicBezTo>
                      <a:pt x="0" y="701"/>
                      <a:pt x="44" y="745"/>
                      <a:pt x="97" y="745"/>
                    </a:cubicBezTo>
                    <a:cubicBezTo>
                      <a:pt x="141" y="745"/>
                      <a:pt x="342" y="737"/>
                      <a:pt x="447" y="668"/>
                    </a:cubicBezTo>
                    <a:cubicBezTo>
                      <a:pt x="560" y="588"/>
                      <a:pt x="621" y="458"/>
                      <a:pt x="604" y="317"/>
                    </a:cubicBezTo>
                    <a:cubicBezTo>
                      <a:pt x="577" y="116"/>
                      <a:pt x="411" y="27"/>
                      <a:pt x="323" y="2"/>
                    </a:cubicBezTo>
                    <a:cubicBezTo>
                      <a:pt x="317" y="1"/>
                      <a:pt x="310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4"/>
              <p:cNvSpPr/>
              <p:nvPr/>
            </p:nvSpPr>
            <p:spPr>
              <a:xfrm>
                <a:off x="6557378" y="2116346"/>
                <a:ext cx="255179" cy="364063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411" extrusionOk="0">
                    <a:moveTo>
                      <a:pt x="672" y="1"/>
                    </a:moveTo>
                    <a:cubicBezTo>
                      <a:pt x="626" y="1"/>
                      <a:pt x="585" y="27"/>
                      <a:pt x="577" y="73"/>
                    </a:cubicBezTo>
                    <a:cubicBezTo>
                      <a:pt x="561" y="126"/>
                      <a:pt x="586" y="178"/>
                      <a:pt x="638" y="187"/>
                    </a:cubicBezTo>
                    <a:cubicBezTo>
                      <a:pt x="674" y="204"/>
                      <a:pt x="770" y="317"/>
                      <a:pt x="779" y="449"/>
                    </a:cubicBezTo>
                    <a:cubicBezTo>
                      <a:pt x="787" y="546"/>
                      <a:pt x="735" y="615"/>
                      <a:pt x="638" y="667"/>
                    </a:cubicBezTo>
                    <a:cubicBezTo>
                      <a:pt x="561" y="703"/>
                      <a:pt x="525" y="789"/>
                      <a:pt x="552" y="869"/>
                    </a:cubicBezTo>
                    <a:cubicBezTo>
                      <a:pt x="577" y="965"/>
                      <a:pt x="544" y="1131"/>
                      <a:pt x="456" y="1192"/>
                    </a:cubicBezTo>
                    <a:cubicBezTo>
                      <a:pt x="431" y="1209"/>
                      <a:pt x="405" y="1216"/>
                      <a:pt x="377" y="1216"/>
                    </a:cubicBezTo>
                    <a:cubicBezTo>
                      <a:pt x="304" y="1216"/>
                      <a:pt x="224" y="1167"/>
                      <a:pt x="166" y="1123"/>
                    </a:cubicBezTo>
                    <a:cubicBezTo>
                      <a:pt x="150" y="1106"/>
                      <a:pt x="128" y="1097"/>
                      <a:pt x="106" y="1097"/>
                    </a:cubicBezTo>
                    <a:cubicBezTo>
                      <a:pt x="80" y="1097"/>
                      <a:pt x="55" y="1108"/>
                      <a:pt x="36" y="1131"/>
                    </a:cubicBezTo>
                    <a:cubicBezTo>
                      <a:pt x="0" y="1175"/>
                      <a:pt x="9" y="1236"/>
                      <a:pt x="44" y="1261"/>
                    </a:cubicBezTo>
                    <a:cubicBezTo>
                      <a:pt x="177" y="1377"/>
                      <a:pt x="290" y="1410"/>
                      <a:pt x="376" y="1410"/>
                    </a:cubicBezTo>
                    <a:cubicBezTo>
                      <a:pt x="456" y="1410"/>
                      <a:pt x="516" y="1377"/>
                      <a:pt x="561" y="1349"/>
                    </a:cubicBezTo>
                    <a:cubicBezTo>
                      <a:pt x="726" y="1245"/>
                      <a:pt x="779" y="999"/>
                      <a:pt x="735" y="833"/>
                    </a:cubicBezTo>
                    <a:cubicBezTo>
                      <a:pt x="901" y="737"/>
                      <a:pt x="989" y="598"/>
                      <a:pt x="972" y="413"/>
                    </a:cubicBezTo>
                    <a:cubicBezTo>
                      <a:pt x="945" y="231"/>
                      <a:pt x="814" y="38"/>
                      <a:pt x="691" y="2"/>
                    </a:cubicBezTo>
                    <a:cubicBezTo>
                      <a:pt x="684" y="1"/>
                      <a:pt x="678" y="1"/>
                      <a:pt x="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4"/>
              <p:cNvSpPr/>
              <p:nvPr/>
            </p:nvSpPr>
            <p:spPr>
              <a:xfrm>
                <a:off x="6404116" y="2150404"/>
                <a:ext cx="169259" cy="16100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24" extrusionOk="0">
                    <a:moveTo>
                      <a:pt x="249" y="1"/>
                    </a:moveTo>
                    <a:cubicBezTo>
                      <a:pt x="236" y="1"/>
                      <a:pt x="222" y="4"/>
                      <a:pt x="210" y="11"/>
                    </a:cubicBezTo>
                    <a:cubicBezTo>
                      <a:pt x="114" y="46"/>
                      <a:pt x="44" y="132"/>
                      <a:pt x="25" y="248"/>
                    </a:cubicBezTo>
                    <a:cubicBezTo>
                      <a:pt x="0" y="361"/>
                      <a:pt x="36" y="466"/>
                      <a:pt x="114" y="535"/>
                    </a:cubicBezTo>
                    <a:cubicBezTo>
                      <a:pt x="166" y="588"/>
                      <a:pt x="246" y="624"/>
                      <a:pt x="323" y="624"/>
                    </a:cubicBezTo>
                    <a:cubicBezTo>
                      <a:pt x="351" y="624"/>
                      <a:pt x="376" y="615"/>
                      <a:pt x="403" y="605"/>
                    </a:cubicBezTo>
                    <a:cubicBezTo>
                      <a:pt x="517" y="579"/>
                      <a:pt x="603" y="510"/>
                      <a:pt x="638" y="414"/>
                    </a:cubicBezTo>
                    <a:cubicBezTo>
                      <a:pt x="655" y="361"/>
                      <a:pt x="630" y="309"/>
                      <a:pt x="577" y="290"/>
                    </a:cubicBezTo>
                    <a:cubicBezTo>
                      <a:pt x="567" y="287"/>
                      <a:pt x="557" y="285"/>
                      <a:pt x="546" y="285"/>
                    </a:cubicBezTo>
                    <a:cubicBezTo>
                      <a:pt x="506" y="285"/>
                      <a:pt x="469" y="311"/>
                      <a:pt x="456" y="353"/>
                    </a:cubicBezTo>
                    <a:cubicBezTo>
                      <a:pt x="445" y="386"/>
                      <a:pt x="412" y="414"/>
                      <a:pt x="359" y="422"/>
                    </a:cubicBezTo>
                    <a:cubicBezTo>
                      <a:pt x="344" y="428"/>
                      <a:pt x="328" y="431"/>
                      <a:pt x="313" y="431"/>
                    </a:cubicBezTo>
                    <a:cubicBezTo>
                      <a:pt x="286" y="431"/>
                      <a:pt x="262" y="422"/>
                      <a:pt x="246" y="405"/>
                    </a:cubicBezTo>
                    <a:cubicBezTo>
                      <a:pt x="210" y="378"/>
                      <a:pt x="202" y="326"/>
                      <a:pt x="210" y="281"/>
                    </a:cubicBezTo>
                    <a:cubicBezTo>
                      <a:pt x="219" y="237"/>
                      <a:pt x="246" y="195"/>
                      <a:pt x="279" y="185"/>
                    </a:cubicBezTo>
                    <a:cubicBezTo>
                      <a:pt x="332" y="160"/>
                      <a:pt x="351" y="107"/>
                      <a:pt x="332" y="55"/>
                    </a:cubicBezTo>
                    <a:cubicBezTo>
                      <a:pt x="320" y="23"/>
                      <a:pt x="284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4"/>
              <p:cNvSpPr/>
              <p:nvPr/>
            </p:nvSpPr>
            <p:spPr>
              <a:xfrm>
                <a:off x="6421919" y="1886971"/>
                <a:ext cx="151456" cy="131073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8" extrusionOk="0">
                    <a:moveTo>
                      <a:pt x="305" y="1"/>
                    </a:moveTo>
                    <a:cubicBezTo>
                      <a:pt x="262" y="1"/>
                      <a:pt x="218" y="12"/>
                      <a:pt x="177" y="35"/>
                    </a:cubicBezTo>
                    <a:cubicBezTo>
                      <a:pt x="89" y="71"/>
                      <a:pt x="36" y="140"/>
                      <a:pt x="9" y="220"/>
                    </a:cubicBezTo>
                    <a:cubicBezTo>
                      <a:pt x="1" y="272"/>
                      <a:pt x="36" y="325"/>
                      <a:pt x="89" y="333"/>
                    </a:cubicBezTo>
                    <a:cubicBezTo>
                      <a:pt x="96" y="336"/>
                      <a:pt x="104" y="337"/>
                      <a:pt x="112" y="337"/>
                    </a:cubicBezTo>
                    <a:cubicBezTo>
                      <a:pt x="150" y="337"/>
                      <a:pt x="188" y="305"/>
                      <a:pt x="202" y="262"/>
                    </a:cubicBezTo>
                    <a:cubicBezTo>
                      <a:pt x="202" y="236"/>
                      <a:pt x="229" y="220"/>
                      <a:pt x="254" y="201"/>
                    </a:cubicBezTo>
                    <a:cubicBezTo>
                      <a:pt x="268" y="196"/>
                      <a:pt x="283" y="194"/>
                      <a:pt x="298" y="194"/>
                    </a:cubicBezTo>
                    <a:cubicBezTo>
                      <a:pt x="312" y="194"/>
                      <a:pt x="325" y="196"/>
                      <a:pt x="334" y="201"/>
                    </a:cubicBezTo>
                    <a:cubicBezTo>
                      <a:pt x="359" y="209"/>
                      <a:pt x="376" y="236"/>
                      <a:pt x="387" y="272"/>
                    </a:cubicBezTo>
                    <a:cubicBezTo>
                      <a:pt x="387" y="297"/>
                      <a:pt x="387" y="333"/>
                      <a:pt x="368" y="350"/>
                    </a:cubicBezTo>
                    <a:cubicBezTo>
                      <a:pt x="334" y="385"/>
                      <a:pt x="343" y="446"/>
                      <a:pt x="376" y="482"/>
                    </a:cubicBezTo>
                    <a:cubicBezTo>
                      <a:pt x="395" y="499"/>
                      <a:pt x="420" y="507"/>
                      <a:pt x="439" y="507"/>
                    </a:cubicBezTo>
                    <a:cubicBezTo>
                      <a:pt x="464" y="507"/>
                      <a:pt x="492" y="490"/>
                      <a:pt x="508" y="471"/>
                    </a:cubicBezTo>
                    <a:cubicBezTo>
                      <a:pt x="569" y="402"/>
                      <a:pt x="586" y="314"/>
                      <a:pt x="569" y="228"/>
                    </a:cubicBezTo>
                    <a:cubicBezTo>
                      <a:pt x="553" y="140"/>
                      <a:pt x="500" y="71"/>
                      <a:pt x="420" y="27"/>
                    </a:cubicBezTo>
                    <a:cubicBezTo>
                      <a:pt x="384" y="10"/>
                      <a:pt x="344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4"/>
              <p:cNvSpPr/>
              <p:nvPr/>
            </p:nvSpPr>
            <p:spPr>
              <a:xfrm>
                <a:off x="6559442" y="1703006"/>
                <a:ext cx="216993" cy="351162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361" extrusionOk="0">
                    <a:moveTo>
                      <a:pt x="164" y="1"/>
                    </a:moveTo>
                    <a:cubicBezTo>
                      <a:pt x="123" y="1"/>
                      <a:pt x="94" y="5"/>
                      <a:pt x="89" y="5"/>
                    </a:cubicBezTo>
                    <a:cubicBezTo>
                      <a:pt x="36" y="13"/>
                      <a:pt x="1" y="66"/>
                      <a:pt x="11" y="118"/>
                    </a:cubicBezTo>
                    <a:cubicBezTo>
                      <a:pt x="19" y="166"/>
                      <a:pt x="55" y="199"/>
                      <a:pt x="101" y="199"/>
                    </a:cubicBezTo>
                    <a:cubicBezTo>
                      <a:pt x="106" y="199"/>
                      <a:pt x="111" y="199"/>
                      <a:pt x="116" y="198"/>
                    </a:cubicBezTo>
                    <a:cubicBezTo>
                      <a:pt x="125" y="194"/>
                      <a:pt x="147" y="191"/>
                      <a:pt x="174" y="191"/>
                    </a:cubicBezTo>
                    <a:cubicBezTo>
                      <a:pt x="221" y="191"/>
                      <a:pt x="282" y="201"/>
                      <a:pt x="315" y="240"/>
                    </a:cubicBezTo>
                    <a:cubicBezTo>
                      <a:pt x="359" y="284"/>
                      <a:pt x="343" y="372"/>
                      <a:pt x="334" y="433"/>
                    </a:cubicBezTo>
                    <a:cubicBezTo>
                      <a:pt x="307" y="530"/>
                      <a:pt x="359" y="618"/>
                      <a:pt x="448" y="651"/>
                    </a:cubicBezTo>
                    <a:cubicBezTo>
                      <a:pt x="649" y="723"/>
                      <a:pt x="630" y="861"/>
                      <a:pt x="622" y="914"/>
                    </a:cubicBezTo>
                    <a:cubicBezTo>
                      <a:pt x="597" y="1090"/>
                      <a:pt x="508" y="1176"/>
                      <a:pt x="343" y="1176"/>
                    </a:cubicBezTo>
                    <a:lnTo>
                      <a:pt x="334" y="1176"/>
                    </a:lnTo>
                    <a:cubicBezTo>
                      <a:pt x="282" y="1176"/>
                      <a:pt x="238" y="1212"/>
                      <a:pt x="238" y="1264"/>
                    </a:cubicBezTo>
                    <a:cubicBezTo>
                      <a:pt x="238" y="1317"/>
                      <a:pt x="282" y="1361"/>
                      <a:pt x="334" y="1361"/>
                    </a:cubicBezTo>
                    <a:lnTo>
                      <a:pt x="343" y="1361"/>
                    </a:lnTo>
                    <a:cubicBezTo>
                      <a:pt x="605" y="1361"/>
                      <a:pt x="779" y="1203"/>
                      <a:pt x="815" y="933"/>
                    </a:cubicBezTo>
                    <a:cubicBezTo>
                      <a:pt x="840" y="723"/>
                      <a:pt x="727" y="555"/>
                      <a:pt x="517" y="477"/>
                    </a:cubicBezTo>
                    <a:cubicBezTo>
                      <a:pt x="553" y="320"/>
                      <a:pt x="536" y="198"/>
                      <a:pt x="456" y="110"/>
                    </a:cubicBezTo>
                    <a:cubicBezTo>
                      <a:pt x="370" y="17"/>
                      <a:pt x="244" y="1"/>
                      <a:pt x="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" name="Google Shape;765;p34"/>
            <p:cNvGrpSpPr/>
            <p:nvPr/>
          </p:nvGrpSpPr>
          <p:grpSpPr>
            <a:xfrm>
              <a:off x="5024096" y="1188568"/>
              <a:ext cx="2822446" cy="2346397"/>
              <a:chOff x="4858596" y="1016168"/>
              <a:chExt cx="2822446" cy="2346397"/>
            </a:xfrm>
          </p:grpSpPr>
          <p:sp>
            <p:nvSpPr>
              <p:cNvPr id="766" name="Google Shape;766;p34"/>
              <p:cNvSpPr/>
              <p:nvPr/>
            </p:nvSpPr>
            <p:spPr>
              <a:xfrm>
                <a:off x="5485835" y="1351588"/>
                <a:ext cx="1574681" cy="1562038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6054" extrusionOk="0">
                    <a:moveTo>
                      <a:pt x="2484" y="0"/>
                    </a:moveTo>
                    <a:cubicBezTo>
                      <a:pt x="2472" y="0"/>
                      <a:pt x="2461" y="1"/>
                      <a:pt x="2449" y="3"/>
                    </a:cubicBezTo>
                    <a:cubicBezTo>
                      <a:pt x="2353" y="28"/>
                      <a:pt x="2283" y="125"/>
                      <a:pt x="2300" y="230"/>
                    </a:cubicBezTo>
                    <a:cubicBezTo>
                      <a:pt x="2317" y="318"/>
                      <a:pt x="2397" y="379"/>
                      <a:pt x="2493" y="379"/>
                    </a:cubicBezTo>
                    <a:lnTo>
                      <a:pt x="2527" y="379"/>
                    </a:lnTo>
                    <a:cubicBezTo>
                      <a:pt x="2632" y="353"/>
                      <a:pt x="2693" y="257"/>
                      <a:pt x="2676" y="152"/>
                    </a:cubicBezTo>
                    <a:cubicBezTo>
                      <a:pt x="2661" y="59"/>
                      <a:pt x="2576" y="0"/>
                      <a:pt x="2484" y="0"/>
                    </a:cubicBezTo>
                    <a:close/>
                    <a:moveTo>
                      <a:pt x="1948" y="166"/>
                    </a:moveTo>
                    <a:cubicBezTo>
                      <a:pt x="1926" y="166"/>
                      <a:pt x="1903" y="169"/>
                      <a:pt x="1880" y="177"/>
                    </a:cubicBezTo>
                    <a:cubicBezTo>
                      <a:pt x="1784" y="221"/>
                      <a:pt x="1740" y="334"/>
                      <a:pt x="1775" y="431"/>
                    </a:cubicBezTo>
                    <a:cubicBezTo>
                      <a:pt x="1811" y="500"/>
                      <a:pt x="1880" y="544"/>
                      <a:pt x="1950" y="544"/>
                    </a:cubicBezTo>
                    <a:cubicBezTo>
                      <a:pt x="1977" y="544"/>
                      <a:pt x="2002" y="536"/>
                      <a:pt x="2029" y="528"/>
                    </a:cubicBezTo>
                    <a:cubicBezTo>
                      <a:pt x="2126" y="492"/>
                      <a:pt x="2168" y="379"/>
                      <a:pt x="2126" y="282"/>
                    </a:cubicBezTo>
                    <a:cubicBezTo>
                      <a:pt x="2098" y="208"/>
                      <a:pt x="2025" y="166"/>
                      <a:pt x="1948" y="166"/>
                    </a:cubicBezTo>
                    <a:close/>
                    <a:moveTo>
                      <a:pt x="1463" y="433"/>
                    </a:moveTo>
                    <a:cubicBezTo>
                      <a:pt x="1426" y="433"/>
                      <a:pt x="1389" y="444"/>
                      <a:pt x="1356" y="467"/>
                    </a:cubicBezTo>
                    <a:cubicBezTo>
                      <a:pt x="1268" y="519"/>
                      <a:pt x="1242" y="641"/>
                      <a:pt x="1303" y="729"/>
                    </a:cubicBezTo>
                    <a:cubicBezTo>
                      <a:pt x="1339" y="781"/>
                      <a:pt x="1400" y="807"/>
                      <a:pt x="1461" y="807"/>
                    </a:cubicBezTo>
                    <a:cubicBezTo>
                      <a:pt x="1496" y="807"/>
                      <a:pt x="1530" y="798"/>
                      <a:pt x="1566" y="781"/>
                    </a:cubicBezTo>
                    <a:cubicBezTo>
                      <a:pt x="1654" y="721"/>
                      <a:pt x="1671" y="597"/>
                      <a:pt x="1618" y="511"/>
                    </a:cubicBezTo>
                    <a:cubicBezTo>
                      <a:pt x="1580" y="461"/>
                      <a:pt x="1522" y="433"/>
                      <a:pt x="1463" y="433"/>
                    </a:cubicBezTo>
                    <a:close/>
                    <a:moveTo>
                      <a:pt x="4642" y="424"/>
                    </a:moveTo>
                    <a:cubicBezTo>
                      <a:pt x="4579" y="424"/>
                      <a:pt x="4516" y="455"/>
                      <a:pt x="4476" y="511"/>
                    </a:cubicBezTo>
                    <a:cubicBezTo>
                      <a:pt x="4424" y="597"/>
                      <a:pt x="4443" y="710"/>
                      <a:pt x="4529" y="773"/>
                    </a:cubicBezTo>
                    <a:cubicBezTo>
                      <a:pt x="4565" y="798"/>
                      <a:pt x="4600" y="807"/>
                      <a:pt x="4634" y="807"/>
                    </a:cubicBezTo>
                    <a:cubicBezTo>
                      <a:pt x="4705" y="807"/>
                      <a:pt x="4758" y="773"/>
                      <a:pt x="4802" y="721"/>
                    </a:cubicBezTo>
                    <a:cubicBezTo>
                      <a:pt x="4854" y="632"/>
                      <a:pt x="4835" y="519"/>
                      <a:pt x="4749" y="458"/>
                    </a:cubicBezTo>
                    <a:cubicBezTo>
                      <a:pt x="4717" y="435"/>
                      <a:pt x="4679" y="424"/>
                      <a:pt x="4642" y="424"/>
                    </a:cubicBezTo>
                    <a:close/>
                    <a:moveTo>
                      <a:pt x="5073" y="780"/>
                    </a:moveTo>
                    <a:cubicBezTo>
                      <a:pt x="5024" y="780"/>
                      <a:pt x="4976" y="798"/>
                      <a:pt x="4940" y="834"/>
                    </a:cubicBezTo>
                    <a:cubicBezTo>
                      <a:pt x="4863" y="912"/>
                      <a:pt x="4863" y="1035"/>
                      <a:pt x="4940" y="1105"/>
                    </a:cubicBezTo>
                    <a:cubicBezTo>
                      <a:pt x="4976" y="1140"/>
                      <a:pt x="5028" y="1157"/>
                      <a:pt x="5072" y="1157"/>
                    </a:cubicBezTo>
                    <a:cubicBezTo>
                      <a:pt x="5125" y="1157"/>
                      <a:pt x="5169" y="1140"/>
                      <a:pt x="5211" y="1105"/>
                    </a:cubicBezTo>
                    <a:cubicBezTo>
                      <a:pt x="5282" y="1025"/>
                      <a:pt x="5282" y="912"/>
                      <a:pt x="5211" y="834"/>
                    </a:cubicBezTo>
                    <a:cubicBezTo>
                      <a:pt x="5172" y="798"/>
                      <a:pt x="5122" y="780"/>
                      <a:pt x="5073" y="780"/>
                    </a:cubicBezTo>
                    <a:close/>
                    <a:moveTo>
                      <a:pt x="1024" y="790"/>
                    </a:moveTo>
                    <a:cubicBezTo>
                      <a:pt x="975" y="790"/>
                      <a:pt x="927" y="808"/>
                      <a:pt x="892" y="842"/>
                    </a:cubicBezTo>
                    <a:cubicBezTo>
                      <a:pt x="814" y="920"/>
                      <a:pt x="814" y="1035"/>
                      <a:pt x="892" y="1113"/>
                    </a:cubicBezTo>
                    <a:cubicBezTo>
                      <a:pt x="928" y="1149"/>
                      <a:pt x="980" y="1166"/>
                      <a:pt x="1024" y="1166"/>
                    </a:cubicBezTo>
                    <a:cubicBezTo>
                      <a:pt x="1077" y="1166"/>
                      <a:pt x="1119" y="1149"/>
                      <a:pt x="1163" y="1113"/>
                    </a:cubicBezTo>
                    <a:cubicBezTo>
                      <a:pt x="1234" y="1035"/>
                      <a:pt x="1234" y="920"/>
                      <a:pt x="1163" y="842"/>
                    </a:cubicBezTo>
                    <a:cubicBezTo>
                      <a:pt x="1124" y="808"/>
                      <a:pt x="1073" y="790"/>
                      <a:pt x="1024" y="790"/>
                    </a:cubicBezTo>
                    <a:close/>
                    <a:moveTo>
                      <a:pt x="5430" y="1211"/>
                    </a:moveTo>
                    <a:cubicBezTo>
                      <a:pt x="5394" y="1211"/>
                      <a:pt x="5358" y="1222"/>
                      <a:pt x="5326" y="1245"/>
                    </a:cubicBezTo>
                    <a:cubicBezTo>
                      <a:pt x="5238" y="1306"/>
                      <a:pt x="5211" y="1419"/>
                      <a:pt x="5274" y="1508"/>
                    </a:cubicBezTo>
                    <a:cubicBezTo>
                      <a:pt x="5307" y="1568"/>
                      <a:pt x="5368" y="1594"/>
                      <a:pt x="5431" y="1594"/>
                    </a:cubicBezTo>
                    <a:cubicBezTo>
                      <a:pt x="5465" y="1594"/>
                      <a:pt x="5501" y="1585"/>
                      <a:pt x="5536" y="1560"/>
                    </a:cubicBezTo>
                    <a:cubicBezTo>
                      <a:pt x="5622" y="1497"/>
                      <a:pt x="5650" y="1384"/>
                      <a:pt x="5589" y="1298"/>
                    </a:cubicBezTo>
                    <a:cubicBezTo>
                      <a:pt x="5549" y="1242"/>
                      <a:pt x="5490" y="1211"/>
                      <a:pt x="5430" y="1211"/>
                    </a:cubicBezTo>
                    <a:close/>
                    <a:moveTo>
                      <a:pt x="671" y="1220"/>
                    </a:moveTo>
                    <a:cubicBezTo>
                      <a:pt x="608" y="1220"/>
                      <a:pt x="546" y="1251"/>
                      <a:pt x="508" y="1306"/>
                    </a:cubicBezTo>
                    <a:cubicBezTo>
                      <a:pt x="455" y="1392"/>
                      <a:pt x="472" y="1516"/>
                      <a:pt x="560" y="1568"/>
                    </a:cubicBezTo>
                    <a:cubicBezTo>
                      <a:pt x="594" y="1594"/>
                      <a:pt x="630" y="1602"/>
                      <a:pt x="665" y="1602"/>
                    </a:cubicBezTo>
                    <a:cubicBezTo>
                      <a:pt x="726" y="1602"/>
                      <a:pt x="787" y="1568"/>
                      <a:pt x="831" y="1516"/>
                    </a:cubicBezTo>
                    <a:cubicBezTo>
                      <a:pt x="884" y="1428"/>
                      <a:pt x="867" y="1315"/>
                      <a:pt x="779" y="1254"/>
                    </a:cubicBezTo>
                    <a:cubicBezTo>
                      <a:pt x="746" y="1231"/>
                      <a:pt x="708" y="1220"/>
                      <a:pt x="671" y="1220"/>
                    </a:cubicBezTo>
                    <a:close/>
                    <a:moveTo>
                      <a:pt x="5701" y="1709"/>
                    </a:moveTo>
                    <a:cubicBezTo>
                      <a:pt x="5674" y="1709"/>
                      <a:pt x="5648" y="1714"/>
                      <a:pt x="5622" y="1726"/>
                    </a:cubicBezTo>
                    <a:cubicBezTo>
                      <a:pt x="5526" y="1759"/>
                      <a:pt x="5484" y="1875"/>
                      <a:pt x="5517" y="1969"/>
                    </a:cubicBezTo>
                    <a:cubicBezTo>
                      <a:pt x="5553" y="2041"/>
                      <a:pt x="5622" y="2085"/>
                      <a:pt x="5694" y="2085"/>
                    </a:cubicBezTo>
                    <a:cubicBezTo>
                      <a:pt x="5719" y="2085"/>
                      <a:pt x="5746" y="2085"/>
                      <a:pt x="5771" y="2074"/>
                    </a:cubicBezTo>
                    <a:cubicBezTo>
                      <a:pt x="5868" y="2032"/>
                      <a:pt x="5912" y="1917"/>
                      <a:pt x="5876" y="1822"/>
                    </a:cubicBezTo>
                    <a:cubicBezTo>
                      <a:pt x="5844" y="1751"/>
                      <a:pt x="5774" y="1709"/>
                      <a:pt x="5701" y="1709"/>
                    </a:cubicBezTo>
                    <a:close/>
                    <a:moveTo>
                      <a:pt x="399" y="1717"/>
                    </a:moveTo>
                    <a:cubicBezTo>
                      <a:pt x="324" y="1717"/>
                      <a:pt x="259" y="1760"/>
                      <a:pt x="227" y="1831"/>
                    </a:cubicBezTo>
                    <a:cubicBezTo>
                      <a:pt x="193" y="1936"/>
                      <a:pt x="237" y="2041"/>
                      <a:pt x="332" y="2085"/>
                    </a:cubicBezTo>
                    <a:cubicBezTo>
                      <a:pt x="359" y="2093"/>
                      <a:pt x="376" y="2093"/>
                      <a:pt x="403" y="2093"/>
                    </a:cubicBezTo>
                    <a:cubicBezTo>
                      <a:pt x="481" y="2093"/>
                      <a:pt x="552" y="2049"/>
                      <a:pt x="577" y="1980"/>
                    </a:cubicBezTo>
                    <a:cubicBezTo>
                      <a:pt x="621" y="1883"/>
                      <a:pt x="577" y="1770"/>
                      <a:pt x="481" y="1734"/>
                    </a:cubicBezTo>
                    <a:cubicBezTo>
                      <a:pt x="453" y="1723"/>
                      <a:pt x="425" y="1717"/>
                      <a:pt x="399" y="1717"/>
                    </a:cubicBezTo>
                    <a:close/>
                    <a:moveTo>
                      <a:pt x="5869" y="2245"/>
                    </a:moveTo>
                    <a:cubicBezTo>
                      <a:pt x="5854" y="2245"/>
                      <a:pt x="5839" y="2247"/>
                      <a:pt x="5824" y="2251"/>
                    </a:cubicBezTo>
                    <a:cubicBezTo>
                      <a:pt x="5719" y="2267"/>
                      <a:pt x="5658" y="2372"/>
                      <a:pt x="5675" y="2469"/>
                    </a:cubicBezTo>
                    <a:cubicBezTo>
                      <a:pt x="5694" y="2565"/>
                      <a:pt x="5771" y="2626"/>
                      <a:pt x="5859" y="2626"/>
                    </a:cubicBezTo>
                    <a:cubicBezTo>
                      <a:pt x="5876" y="2626"/>
                      <a:pt x="5885" y="2626"/>
                      <a:pt x="5893" y="2618"/>
                    </a:cubicBezTo>
                    <a:cubicBezTo>
                      <a:pt x="5998" y="2599"/>
                      <a:pt x="6069" y="2504"/>
                      <a:pt x="6050" y="2400"/>
                    </a:cubicBezTo>
                    <a:cubicBezTo>
                      <a:pt x="6029" y="2310"/>
                      <a:pt x="5955" y="2245"/>
                      <a:pt x="5869" y="2245"/>
                    </a:cubicBezTo>
                    <a:close/>
                    <a:moveTo>
                      <a:pt x="245" y="2256"/>
                    </a:moveTo>
                    <a:cubicBezTo>
                      <a:pt x="154" y="2256"/>
                      <a:pt x="77" y="2315"/>
                      <a:pt x="52" y="2408"/>
                    </a:cubicBezTo>
                    <a:cubicBezTo>
                      <a:pt x="36" y="2513"/>
                      <a:pt x="105" y="2609"/>
                      <a:pt x="210" y="2635"/>
                    </a:cubicBezTo>
                    <a:lnTo>
                      <a:pt x="246" y="2635"/>
                    </a:lnTo>
                    <a:cubicBezTo>
                      <a:pt x="332" y="2635"/>
                      <a:pt x="411" y="2574"/>
                      <a:pt x="428" y="2477"/>
                    </a:cubicBezTo>
                    <a:cubicBezTo>
                      <a:pt x="447" y="2381"/>
                      <a:pt x="384" y="2276"/>
                      <a:pt x="279" y="2259"/>
                    </a:cubicBezTo>
                    <a:cubicBezTo>
                      <a:pt x="268" y="2257"/>
                      <a:pt x="256" y="2256"/>
                      <a:pt x="245" y="2256"/>
                    </a:cubicBezTo>
                    <a:close/>
                    <a:moveTo>
                      <a:pt x="5920" y="2800"/>
                    </a:moveTo>
                    <a:cubicBezTo>
                      <a:pt x="5815" y="2800"/>
                      <a:pt x="5727" y="2888"/>
                      <a:pt x="5727" y="2993"/>
                    </a:cubicBezTo>
                    <a:lnTo>
                      <a:pt x="5727" y="3002"/>
                    </a:lnTo>
                    <a:cubicBezTo>
                      <a:pt x="5727" y="3107"/>
                      <a:pt x="5815" y="3186"/>
                      <a:pt x="5920" y="3186"/>
                    </a:cubicBezTo>
                    <a:cubicBezTo>
                      <a:pt x="6025" y="3186"/>
                      <a:pt x="6103" y="3107"/>
                      <a:pt x="6103" y="3002"/>
                    </a:cubicBezTo>
                    <a:lnTo>
                      <a:pt x="6103" y="2993"/>
                    </a:lnTo>
                    <a:cubicBezTo>
                      <a:pt x="6103" y="2888"/>
                      <a:pt x="6025" y="2800"/>
                      <a:pt x="5920" y="2800"/>
                    </a:cubicBezTo>
                    <a:close/>
                    <a:moveTo>
                      <a:pt x="193" y="2809"/>
                    </a:moveTo>
                    <a:cubicBezTo>
                      <a:pt x="88" y="2809"/>
                      <a:pt x="0" y="2897"/>
                      <a:pt x="0" y="3002"/>
                    </a:cubicBezTo>
                    <a:cubicBezTo>
                      <a:pt x="0" y="3107"/>
                      <a:pt x="88" y="3195"/>
                      <a:pt x="193" y="3195"/>
                    </a:cubicBezTo>
                    <a:cubicBezTo>
                      <a:pt x="298" y="3195"/>
                      <a:pt x="376" y="3107"/>
                      <a:pt x="376" y="3002"/>
                    </a:cubicBezTo>
                    <a:cubicBezTo>
                      <a:pt x="376" y="2897"/>
                      <a:pt x="298" y="2809"/>
                      <a:pt x="193" y="2809"/>
                    </a:cubicBezTo>
                    <a:close/>
                    <a:moveTo>
                      <a:pt x="5872" y="3367"/>
                    </a:moveTo>
                    <a:cubicBezTo>
                      <a:pt x="5778" y="3367"/>
                      <a:pt x="5692" y="3431"/>
                      <a:pt x="5675" y="3518"/>
                    </a:cubicBezTo>
                    <a:cubicBezTo>
                      <a:pt x="5658" y="3623"/>
                      <a:pt x="5719" y="3728"/>
                      <a:pt x="5824" y="3745"/>
                    </a:cubicBezTo>
                    <a:lnTo>
                      <a:pt x="5859" y="3745"/>
                    </a:lnTo>
                    <a:cubicBezTo>
                      <a:pt x="5956" y="3745"/>
                      <a:pt x="6034" y="3684"/>
                      <a:pt x="6050" y="3596"/>
                    </a:cubicBezTo>
                    <a:cubicBezTo>
                      <a:pt x="6069" y="3491"/>
                      <a:pt x="5998" y="3396"/>
                      <a:pt x="5903" y="3369"/>
                    </a:cubicBezTo>
                    <a:cubicBezTo>
                      <a:pt x="5893" y="3367"/>
                      <a:pt x="5882" y="3367"/>
                      <a:pt x="5872" y="3367"/>
                    </a:cubicBezTo>
                    <a:close/>
                    <a:moveTo>
                      <a:pt x="250" y="3372"/>
                    </a:moveTo>
                    <a:cubicBezTo>
                      <a:pt x="237" y="3372"/>
                      <a:pt x="223" y="3374"/>
                      <a:pt x="210" y="3377"/>
                    </a:cubicBezTo>
                    <a:cubicBezTo>
                      <a:pt x="105" y="3396"/>
                      <a:pt x="36" y="3491"/>
                      <a:pt x="61" y="3596"/>
                    </a:cubicBezTo>
                    <a:cubicBezTo>
                      <a:pt x="80" y="3684"/>
                      <a:pt x="157" y="3753"/>
                      <a:pt x="246" y="3753"/>
                    </a:cubicBezTo>
                    <a:cubicBezTo>
                      <a:pt x="254" y="3753"/>
                      <a:pt x="271" y="3753"/>
                      <a:pt x="279" y="3745"/>
                    </a:cubicBezTo>
                    <a:cubicBezTo>
                      <a:pt x="384" y="3728"/>
                      <a:pt x="455" y="3623"/>
                      <a:pt x="428" y="3526"/>
                    </a:cubicBezTo>
                    <a:cubicBezTo>
                      <a:pt x="414" y="3436"/>
                      <a:pt x="334" y="3372"/>
                      <a:pt x="250" y="3372"/>
                    </a:cubicBezTo>
                    <a:close/>
                    <a:moveTo>
                      <a:pt x="401" y="3909"/>
                    </a:moveTo>
                    <a:cubicBezTo>
                      <a:pt x="378" y="3909"/>
                      <a:pt x="354" y="3913"/>
                      <a:pt x="332" y="3921"/>
                    </a:cubicBezTo>
                    <a:cubicBezTo>
                      <a:pt x="237" y="3963"/>
                      <a:pt x="193" y="4078"/>
                      <a:pt x="227" y="4173"/>
                    </a:cubicBezTo>
                    <a:cubicBezTo>
                      <a:pt x="262" y="4244"/>
                      <a:pt x="332" y="4288"/>
                      <a:pt x="411" y="4288"/>
                    </a:cubicBezTo>
                    <a:cubicBezTo>
                      <a:pt x="428" y="4288"/>
                      <a:pt x="455" y="4288"/>
                      <a:pt x="481" y="4269"/>
                    </a:cubicBezTo>
                    <a:cubicBezTo>
                      <a:pt x="577" y="4236"/>
                      <a:pt x="621" y="4120"/>
                      <a:pt x="586" y="4026"/>
                    </a:cubicBezTo>
                    <a:cubicBezTo>
                      <a:pt x="552" y="3952"/>
                      <a:pt x="477" y="3909"/>
                      <a:pt x="401" y="3909"/>
                    </a:cubicBezTo>
                    <a:close/>
                    <a:moveTo>
                      <a:pt x="5699" y="3905"/>
                    </a:moveTo>
                    <a:cubicBezTo>
                      <a:pt x="5624" y="3905"/>
                      <a:pt x="5553" y="3953"/>
                      <a:pt x="5526" y="4026"/>
                    </a:cubicBezTo>
                    <a:cubicBezTo>
                      <a:pt x="5484" y="4120"/>
                      <a:pt x="5526" y="4225"/>
                      <a:pt x="5622" y="4269"/>
                    </a:cubicBezTo>
                    <a:cubicBezTo>
                      <a:pt x="5650" y="4278"/>
                      <a:pt x="5675" y="4288"/>
                      <a:pt x="5702" y="4288"/>
                    </a:cubicBezTo>
                    <a:cubicBezTo>
                      <a:pt x="5771" y="4288"/>
                      <a:pt x="5841" y="4244"/>
                      <a:pt x="5876" y="4164"/>
                    </a:cubicBezTo>
                    <a:cubicBezTo>
                      <a:pt x="5912" y="4068"/>
                      <a:pt x="5868" y="3955"/>
                      <a:pt x="5771" y="3921"/>
                    </a:cubicBezTo>
                    <a:cubicBezTo>
                      <a:pt x="5748" y="3910"/>
                      <a:pt x="5723" y="3905"/>
                      <a:pt x="5699" y="3905"/>
                    </a:cubicBezTo>
                    <a:close/>
                    <a:moveTo>
                      <a:pt x="5436" y="4402"/>
                    </a:moveTo>
                    <a:cubicBezTo>
                      <a:pt x="5374" y="4402"/>
                      <a:pt x="5312" y="4431"/>
                      <a:pt x="5274" y="4479"/>
                    </a:cubicBezTo>
                    <a:cubicBezTo>
                      <a:pt x="5221" y="4567"/>
                      <a:pt x="5238" y="4689"/>
                      <a:pt x="5326" y="4750"/>
                    </a:cubicBezTo>
                    <a:cubicBezTo>
                      <a:pt x="5360" y="4769"/>
                      <a:pt x="5396" y="4777"/>
                      <a:pt x="5431" y="4777"/>
                    </a:cubicBezTo>
                    <a:cubicBezTo>
                      <a:pt x="5492" y="4777"/>
                      <a:pt x="5553" y="4750"/>
                      <a:pt x="5597" y="4698"/>
                    </a:cubicBezTo>
                    <a:cubicBezTo>
                      <a:pt x="5650" y="4611"/>
                      <a:pt x="5631" y="4488"/>
                      <a:pt x="5545" y="4435"/>
                    </a:cubicBezTo>
                    <a:cubicBezTo>
                      <a:pt x="5512" y="4412"/>
                      <a:pt x="5474" y="4402"/>
                      <a:pt x="5436" y="4402"/>
                    </a:cubicBezTo>
                    <a:close/>
                    <a:moveTo>
                      <a:pt x="672" y="4402"/>
                    </a:moveTo>
                    <a:cubicBezTo>
                      <a:pt x="637" y="4402"/>
                      <a:pt x="601" y="4413"/>
                      <a:pt x="569" y="4435"/>
                    </a:cubicBezTo>
                    <a:cubicBezTo>
                      <a:pt x="481" y="4498"/>
                      <a:pt x="455" y="4611"/>
                      <a:pt x="516" y="4698"/>
                    </a:cubicBezTo>
                    <a:cubicBezTo>
                      <a:pt x="552" y="4750"/>
                      <a:pt x="613" y="4786"/>
                      <a:pt x="674" y="4786"/>
                    </a:cubicBezTo>
                    <a:cubicBezTo>
                      <a:pt x="709" y="4786"/>
                      <a:pt x="743" y="4769"/>
                      <a:pt x="779" y="4750"/>
                    </a:cubicBezTo>
                    <a:cubicBezTo>
                      <a:pt x="867" y="4689"/>
                      <a:pt x="892" y="4576"/>
                      <a:pt x="831" y="4488"/>
                    </a:cubicBezTo>
                    <a:cubicBezTo>
                      <a:pt x="793" y="4433"/>
                      <a:pt x="733" y="4402"/>
                      <a:pt x="672" y="4402"/>
                    </a:cubicBezTo>
                    <a:close/>
                    <a:moveTo>
                      <a:pt x="1031" y="4839"/>
                    </a:moveTo>
                    <a:cubicBezTo>
                      <a:pt x="982" y="4839"/>
                      <a:pt x="932" y="4856"/>
                      <a:pt x="892" y="4891"/>
                    </a:cubicBezTo>
                    <a:cubicBezTo>
                      <a:pt x="823" y="4970"/>
                      <a:pt x="823" y="5084"/>
                      <a:pt x="892" y="5161"/>
                    </a:cubicBezTo>
                    <a:cubicBezTo>
                      <a:pt x="936" y="5197"/>
                      <a:pt x="980" y="5214"/>
                      <a:pt x="1033" y="5214"/>
                    </a:cubicBezTo>
                    <a:cubicBezTo>
                      <a:pt x="1077" y="5214"/>
                      <a:pt x="1129" y="5197"/>
                      <a:pt x="1163" y="5161"/>
                    </a:cubicBezTo>
                    <a:cubicBezTo>
                      <a:pt x="1242" y="5084"/>
                      <a:pt x="1242" y="4970"/>
                      <a:pt x="1163" y="4891"/>
                    </a:cubicBezTo>
                    <a:cubicBezTo>
                      <a:pt x="1128" y="4856"/>
                      <a:pt x="1080" y="4839"/>
                      <a:pt x="1031" y="4839"/>
                    </a:cubicBezTo>
                    <a:close/>
                    <a:moveTo>
                      <a:pt x="5080" y="4832"/>
                    </a:moveTo>
                    <a:cubicBezTo>
                      <a:pt x="5030" y="4832"/>
                      <a:pt x="4980" y="4852"/>
                      <a:pt x="4940" y="4891"/>
                    </a:cubicBezTo>
                    <a:cubicBezTo>
                      <a:pt x="4871" y="4960"/>
                      <a:pt x="4871" y="5084"/>
                      <a:pt x="4940" y="5161"/>
                    </a:cubicBezTo>
                    <a:cubicBezTo>
                      <a:pt x="4984" y="5197"/>
                      <a:pt x="5028" y="5214"/>
                      <a:pt x="5081" y="5214"/>
                    </a:cubicBezTo>
                    <a:cubicBezTo>
                      <a:pt x="5125" y="5214"/>
                      <a:pt x="5177" y="5197"/>
                      <a:pt x="5211" y="5161"/>
                    </a:cubicBezTo>
                    <a:cubicBezTo>
                      <a:pt x="5291" y="5084"/>
                      <a:pt x="5291" y="4960"/>
                      <a:pt x="5211" y="4891"/>
                    </a:cubicBezTo>
                    <a:cubicBezTo>
                      <a:pt x="5176" y="4852"/>
                      <a:pt x="5129" y="4832"/>
                      <a:pt x="5080" y="4832"/>
                    </a:cubicBezTo>
                    <a:close/>
                    <a:moveTo>
                      <a:pt x="1462" y="5189"/>
                    </a:moveTo>
                    <a:cubicBezTo>
                      <a:pt x="1401" y="5189"/>
                      <a:pt x="1342" y="5220"/>
                      <a:pt x="1303" y="5275"/>
                    </a:cubicBezTo>
                    <a:cubicBezTo>
                      <a:pt x="1251" y="5363"/>
                      <a:pt x="1268" y="5484"/>
                      <a:pt x="1356" y="5537"/>
                    </a:cubicBezTo>
                    <a:cubicBezTo>
                      <a:pt x="1391" y="5564"/>
                      <a:pt x="1425" y="5573"/>
                      <a:pt x="1461" y="5573"/>
                    </a:cubicBezTo>
                    <a:cubicBezTo>
                      <a:pt x="1522" y="5573"/>
                      <a:pt x="1582" y="5547"/>
                      <a:pt x="1618" y="5484"/>
                    </a:cubicBezTo>
                    <a:cubicBezTo>
                      <a:pt x="1679" y="5398"/>
                      <a:pt x="1654" y="5285"/>
                      <a:pt x="1566" y="5222"/>
                    </a:cubicBezTo>
                    <a:cubicBezTo>
                      <a:pt x="1533" y="5200"/>
                      <a:pt x="1497" y="5189"/>
                      <a:pt x="1462" y="5189"/>
                    </a:cubicBezTo>
                    <a:close/>
                    <a:moveTo>
                      <a:pt x="4644" y="5189"/>
                    </a:moveTo>
                    <a:cubicBezTo>
                      <a:pt x="4608" y="5189"/>
                      <a:pt x="4571" y="5200"/>
                      <a:pt x="4539" y="5222"/>
                    </a:cubicBezTo>
                    <a:cubicBezTo>
                      <a:pt x="4451" y="5285"/>
                      <a:pt x="4424" y="5398"/>
                      <a:pt x="4487" y="5484"/>
                    </a:cubicBezTo>
                    <a:cubicBezTo>
                      <a:pt x="4520" y="5537"/>
                      <a:pt x="4581" y="5573"/>
                      <a:pt x="4644" y="5573"/>
                    </a:cubicBezTo>
                    <a:cubicBezTo>
                      <a:pt x="4678" y="5573"/>
                      <a:pt x="4722" y="5564"/>
                      <a:pt x="4749" y="5537"/>
                    </a:cubicBezTo>
                    <a:cubicBezTo>
                      <a:pt x="4835" y="5476"/>
                      <a:pt x="4863" y="5363"/>
                      <a:pt x="4802" y="5275"/>
                    </a:cubicBezTo>
                    <a:cubicBezTo>
                      <a:pt x="4769" y="5220"/>
                      <a:pt x="4707" y="5189"/>
                      <a:pt x="4644" y="5189"/>
                    </a:cubicBezTo>
                    <a:close/>
                    <a:moveTo>
                      <a:pt x="1960" y="5455"/>
                    </a:moveTo>
                    <a:cubicBezTo>
                      <a:pt x="1884" y="5455"/>
                      <a:pt x="1811" y="5499"/>
                      <a:pt x="1784" y="5573"/>
                    </a:cubicBezTo>
                    <a:cubicBezTo>
                      <a:pt x="1740" y="5669"/>
                      <a:pt x="1792" y="5782"/>
                      <a:pt x="1889" y="5827"/>
                    </a:cubicBezTo>
                    <a:cubicBezTo>
                      <a:pt x="1906" y="5835"/>
                      <a:pt x="1933" y="5835"/>
                      <a:pt x="1958" y="5835"/>
                    </a:cubicBezTo>
                    <a:cubicBezTo>
                      <a:pt x="2029" y="5835"/>
                      <a:pt x="2107" y="5791"/>
                      <a:pt x="2134" y="5722"/>
                    </a:cubicBezTo>
                    <a:cubicBezTo>
                      <a:pt x="2178" y="5625"/>
                      <a:pt x="2126" y="5512"/>
                      <a:pt x="2029" y="5468"/>
                    </a:cubicBezTo>
                    <a:cubicBezTo>
                      <a:pt x="2007" y="5459"/>
                      <a:pt x="1984" y="5455"/>
                      <a:pt x="1960" y="5455"/>
                    </a:cubicBezTo>
                    <a:close/>
                    <a:moveTo>
                      <a:pt x="4145" y="5455"/>
                    </a:moveTo>
                    <a:cubicBezTo>
                      <a:pt x="4121" y="5455"/>
                      <a:pt x="4098" y="5459"/>
                      <a:pt x="4076" y="5468"/>
                    </a:cubicBezTo>
                    <a:cubicBezTo>
                      <a:pt x="3979" y="5512"/>
                      <a:pt x="3935" y="5625"/>
                      <a:pt x="3979" y="5722"/>
                    </a:cubicBezTo>
                    <a:cubicBezTo>
                      <a:pt x="4004" y="5791"/>
                      <a:pt x="4076" y="5835"/>
                      <a:pt x="4153" y="5835"/>
                    </a:cubicBezTo>
                    <a:cubicBezTo>
                      <a:pt x="4172" y="5835"/>
                      <a:pt x="4197" y="5835"/>
                      <a:pt x="4225" y="5818"/>
                    </a:cubicBezTo>
                    <a:cubicBezTo>
                      <a:pt x="4319" y="5782"/>
                      <a:pt x="4363" y="5669"/>
                      <a:pt x="4330" y="5573"/>
                    </a:cubicBezTo>
                    <a:cubicBezTo>
                      <a:pt x="4296" y="5499"/>
                      <a:pt x="4221" y="5455"/>
                      <a:pt x="4145" y="5455"/>
                    </a:cubicBezTo>
                    <a:close/>
                    <a:moveTo>
                      <a:pt x="2492" y="5620"/>
                    </a:moveTo>
                    <a:cubicBezTo>
                      <a:pt x="2403" y="5620"/>
                      <a:pt x="2323" y="5684"/>
                      <a:pt x="2309" y="5774"/>
                    </a:cubicBezTo>
                    <a:cubicBezTo>
                      <a:pt x="2292" y="5879"/>
                      <a:pt x="2353" y="5976"/>
                      <a:pt x="2458" y="5992"/>
                    </a:cubicBezTo>
                    <a:cubicBezTo>
                      <a:pt x="2474" y="6001"/>
                      <a:pt x="2483" y="6001"/>
                      <a:pt x="2493" y="6001"/>
                    </a:cubicBezTo>
                    <a:cubicBezTo>
                      <a:pt x="2588" y="6001"/>
                      <a:pt x="2667" y="5940"/>
                      <a:pt x="2684" y="5843"/>
                    </a:cubicBezTo>
                    <a:cubicBezTo>
                      <a:pt x="2703" y="5738"/>
                      <a:pt x="2632" y="5642"/>
                      <a:pt x="2535" y="5625"/>
                    </a:cubicBezTo>
                    <a:cubicBezTo>
                      <a:pt x="2521" y="5622"/>
                      <a:pt x="2506" y="5620"/>
                      <a:pt x="2492" y="5620"/>
                    </a:cubicBezTo>
                    <a:close/>
                    <a:moveTo>
                      <a:pt x="3619" y="5620"/>
                    </a:moveTo>
                    <a:cubicBezTo>
                      <a:pt x="3605" y="5620"/>
                      <a:pt x="3591" y="5622"/>
                      <a:pt x="3576" y="5625"/>
                    </a:cubicBezTo>
                    <a:cubicBezTo>
                      <a:pt x="3471" y="5642"/>
                      <a:pt x="3402" y="5738"/>
                      <a:pt x="3427" y="5843"/>
                    </a:cubicBezTo>
                    <a:cubicBezTo>
                      <a:pt x="3446" y="5940"/>
                      <a:pt x="3524" y="6001"/>
                      <a:pt x="3612" y="6001"/>
                    </a:cubicBezTo>
                    <a:cubicBezTo>
                      <a:pt x="3629" y="6001"/>
                      <a:pt x="3637" y="6001"/>
                      <a:pt x="3647" y="5992"/>
                    </a:cubicBezTo>
                    <a:cubicBezTo>
                      <a:pt x="3752" y="5976"/>
                      <a:pt x="3822" y="5871"/>
                      <a:pt x="3794" y="5774"/>
                    </a:cubicBezTo>
                    <a:cubicBezTo>
                      <a:pt x="3780" y="5684"/>
                      <a:pt x="3706" y="5620"/>
                      <a:pt x="3619" y="5620"/>
                    </a:cubicBezTo>
                    <a:close/>
                    <a:moveTo>
                      <a:pt x="3051" y="5669"/>
                    </a:moveTo>
                    <a:cubicBezTo>
                      <a:pt x="2947" y="5669"/>
                      <a:pt x="2869" y="5757"/>
                      <a:pt x="2869" y="5862"/>
                    </a:cubicBezTo>
                    <a:cubicBezTo>
                      <a:pt x="2869" y="5967"/>
                      <a:pt x="2947" y="6053"/>
                      <a:pt x="3051" y="6053"/>
                    </a:cubicBezTo>
                    <a:cubicBezTo>
                      <a:pt x="3156" y="6053"/>
                      <a:pt x="3245" y="5967"/>
                      <a:pt x="3245" y="5862"/>
                    </a:cubicBezTo>
                    <a:cubicBezTo>
                      <a:pt x="3245" y="5757"/>
                      <a:pt x="3156" y="5669"/>
                      <a:pt x="3051" y="56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4"/>
              <p:cNvSpPr/>
              <p:nvPr/>
            </p:nvSpPr>
            <p:spPr>
              <a:xfrm>
                <a:off x="5063977" y="2671338"/>
                <a:ext cx="505456" cy="34780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348" extrusionOk="0">
                    <a:moveTo>
                      <a:pt x="1727" y="0"/>
                    </a:moveTo>
                    <a:cubicBezTo>
                      <a:pt x="1693" y="0"/>
                      <a:pt x="1663" y="16"/>
                      <a:pt x="1627" y="30"/>
                    </a:cubicBezTo>
                    <a:cubicBezTo>
                      <a:pt x="1538" y="90"/>
                      <a:pt x="1513" y="212"/>
                      <a:pt x="1566" y="300"/>
                    </a:cubicBezTo>
                    <a:cubicBezTo>
                      <a:pt x="1606" y="364"/>
                      <a:pt x="1672" y="396"/>
                      <a:pt x="1738" y="396"/>
                    </a:cubicBezTo>
                    <a:cubicBezTo>
                      <a:pt x="1772" y="396"/>
                      <a:pt x="1806" y="387"/>
                      <a:pt x="1836" y="369"/>
                    </a:cubicBezTo>
                    <a:cubicBezTo>
                      <a:pt x="1933" y="309"/>
                      <a:pt x="1958" y="187"/>
                      <a:pt x="1906" y="90"/>
                    </a:cubicBezTo>
                    <a:cubicBezTo>
                      <a:pt x="1872" y="38"/>
                      <a:pt x="1809" y="2"/>
                      <a:pt x="1748" y="2"/>
                    </a:cubicBezTo>
                    <a:cubicBezTo>
                      <a:pt x="1741" y="1"/>
                      <a:pt x="1734" y="0"/>
                      <a:pt x="1727" y="0"/>
                    </a:cubicBezTo>
                    <a:close/>
                    <a:moveTo>
                      <a:pt x="1251" y="317"/>
                    </a:moveTo>
                    <a:cubicBezTo>
                      <a:pt x="1207" y="317"/>
                      <a:pt x="1163" y="328"/>
                      <a:pt x="1127" y="344"/>
                    </a:cubicBezTo>
                    <a:cubicBezTo>
                      <a:pt x="1033" y="405"/>
                      <a:pt x="1005" y="527"/>
                      <a:pt x="1066" y="623"/>
                    </a:cubicBezTo>
                    <a:cubicBezTo>
                      <a:pt x="1100" y="681"/>
                      <a:pt x="1165" y="711"/>
                      <a:pt x="1232" y="711"/>
                    </a:cubicBezTo>
                    <a:cubicBezTo>
                      <a:pt x="1267" y="711"/>
                      <a:pt x="1304" y="703"/>
                      <a:pt x="1337" y="684"/>
                    </a:cubicBezTo>
                    <a:cubicBezTo>
                      <a:pt x="1434" y="623"/>
                      <a:pt x="1461" y="502"/>
                      <a:pt x="1400" y="414"/>
                    </a:cubicBezTo>
                    <a:cubicBezTo>
                      <a:pt x="1364" y="353"/>
                      <a:pt x="1312" y="328"/>
                      <a:pt x="1251" y="317"/>
                    </a:cubicBezTo>
                    <a:close/>
                    <a:moveTo>
                      <a:pt x="743" y="632"/>
                    </a:moveTo>
                    <a:cubicBezTo>
                      <a:pt x="699" y="632"/>
                      <a:pt x="655" y="642"/>
                      <a:pt x="621" y="667"/>
                    </a:cubicBezTo>
                    <a:cubicBezTo>
                      <a:pt x="533" y="720"/>
                      <a:pt x="498" y="842"/>
                      <a:pt x="561" y="938"/>
                    </a:cubicBezTo>
                    <a:cubicBezTo>
                      <a:pt x="599" y="1000"/>
                      <a:pt x="663" y="1033"/>
                      <a:pt x="726" y="1033"/>
                    </a:cubicBezTo>
                    <a:cubicBezTo>
                      <a:pt x="763" y="1033"/>
                      <a:pt x="799" y="1022"/>
                      <a:pt x="831" y="999"/>
                    </a:cubicBezTo>
                    <a:cubicBezTo>
                      <a:pt x="928" y="938"/>
                      <a:pt x="953" y="816"/>
                      <a:pt x="892" y="728"/>
                    </a:cubicBezTo>
                    <a:cubicBezTo>
                      <a:pt x="865" y="667"/>
                      <a:pt x="804" y="642"/>
                      <a:pt x="743" y="632"/>
                    </a:cubicBezTo>
                    <a:close/>
                    <a:moveTo>
                      <a:pt x="246" y="947"/>
                    </a:moveTo>
                    <a:cubicBezTo>
                      <a:pt x="202" y="947"/>
                      <a:pt x="158" y="957"/>
                      <a:pt x="122" y="982"/>
                    </a:cubicBezTo>
                    <a:cubicBezTo>
                      <a:pt x="25" y="1043"/>
                      <a:pt x="0" y="1167"/>
                      <a:pt x="61" y="1253"/>
                    </a:cubicBezTo>
                    <a:cubicBezTo>
                      <a:pt x="94" y="1314"/>
                      <a:pt x="156" y="1348"/>
                      <a:pt x="221" y="1348"/>
                    </a:cubicBezTo>
                    <a:cubicBezTo>
                      <a:pt x="258" y="1348"/>
                      <a:pt x="297" y="1337"/>
                      <a:pt x="332" y="1314"/>
                    </a:cubicBezTo>
                    <a:cubicBezTo>
                      <a:pt x="420" y="1261"/>
                      <a:pt x="456" y="1140"/>
                      <a:pt x="393" y="1043"/>
                    </a:cubicBezTo>
                    <a:cubicBezTo>
                      <a:pt x="359" y="991"/>
                      <a:pt x="298" y="957"/>
                      <a:pt x="246" y="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4"/>
              <p:cNvSpPr/>
              <p:nvPr/>
            </p:nvSpPr>
            <p:spPr>
              <a:xfrm>
                <a:off x="4858596" y="2428029"/>
                <a:ext cx="557576" cy="21931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850" extrusionOk="0">
                    <a:moveTo>
                      <a:pt x="1934" y="1"/>
                    </a:moveTo>
                    <a:cubicBezTo>
                      <a:pt x="1923" y="1"/>
                      <a:pt x="1906" y="11"/>
                      <a:pt x="1890" y="11"/>
                    </a:cubicBezTo>
                    <a:cubicBezTo>
                      <a:pt x="1785" y="37"/>
                      <a:pt x="1724" y="150"/>
                      <a:pt x="1749" y="255"/>
                    </a:cubicBezTo>
                    <a:cubicBezTo>
                      <a:pt x="1772" y="344"/>
                      <a:pt x="1857" y="401"/>
                      <a:pt x="1946" y="401"/>
                    </a:cubicBezTo>
                    <a:cubicBezTo>
                      <a:pt x="1962" y="401"/>
                      <a:pt x="1979" y="399"/>
                      <a:pt x="1995" y="395"/>
                    </a:cubicBezTo>
                    <a:cubicBezTo>
                      <a:pt x="2099" y="368"/>
                      <a:pt x="2160" y="255"/>
                      <a:pt x="2133" y="150"/>
                    </a:cubicBezTo>
                    <a:cubicBezTo>
                      <a:pt x="2108" y="64"/>
                      <a:pt x="2028" y="1"/>
                      <a:pt x="1934" y="1"/>
                    </a:cubicBezTo>
                    <a:close/>
                    <a:moveTo>
                      <a:pt x="1374" y="157"/>
                    </a:moveTo>
                    <a:cubicBezTo>
                      <a:pt x="1368" y="157"/>
                      <a:pt x="1362" y="158"/>
                      <a:pt x="1357" y="158"/>
                    </a:cubicBezTo>
                    <a:lnTo>
                      <a:pt x="1321" y="158"/>
                    </a:lnTo>
                    <a:cubicBezTo>
                      <a:pt x="1216" y="186"/>
                      <a:pt x="1147" y="299"/>
                      <a:pt x="1180" y="404"/>
                    </a:cubicBezTo>
                    <a:cubicBezTo>
                      <a:pt x="1203" y="493"/>
                      <a:pt x="1282" y="550"/>
                      <a:pt x="1370" y="550"/>
                    </a:cubicBezTo>
                    <a:cubicBezTo>
                      <a:pt x="1385" y="550"/>
                      <a:pt x="1401" y="548"/>
                      <a:pt x="1417" y="544"/>
                    </a:cubicBezTo>
                    <a:cubicBezTo>
                      <a:pt x="1522" y="517"/>
                      <a:pt x="1592" y="412"/>
                      <a:pt x="1556" y="299"/>
                    </a:cubicBezTo>
                    <a:cubicBezTo>
                      <a:pt x="1540" y="216"/>
                      <a:pt x="1462" y="157"/>
                      <a:pt x="1374" y="157"/>
                    </a:cubicBezTo>
                    <a:close/>
                    <a:moveTo>
                      <a:pt x="804" y="306"/>
                    </a:moveTo>
                    <a:cubicBezTo>
                      <a:pt x="798" y="306"/>
                      <a:pt x="793" y="307"/>
                      <a:pt x="788" y="307"/>
                    </a:cubicBezTo>
                    <a:lnTo>
                      <a:pt x="744" y="307"/>
                    </a:lnTo>
                    <a:cubicBezTo>
                      <a:pt x="639" y="343"/>
                      <a:pt x="578" y="448"/>
                      <a:pt x="603" y="553"/>
                    </a:cubicBezTo>
                    <a:cubicBezTo>
                      <a:pt x="626" y="642"/>
                      <a:pt x="705" y="699"/>
                      <a:pt x="793" y="699"/>
                    </a:cubicBezTo>
                    <a:cubicBezTo>
                      <a:pt x="808" y="699"/>
                      <a:pt x="824" y="697"/>
                      <a:pt x="840" y="693"/>
                    </a:cubicBezTo>
                    <a:cubicBezTo>
                      <a:pt x="954" y="666"/>
                      <a:pt x="1014" y="561"/>
                      <a:pt x="989" y="456"/>
                    </a:cubicBezTo>
                    <a:cubicBezTo>
                      <a:pt x="964" y="366"/>
                      <a:pt x="884" y="306"/>
                      <a:pt x="804" y="306"/>
                    </a:cubicBezTo>
                    <a:close/>
                    <a:moveTo>
                      <a:pt x="227" y="455"/>
                    </a:moveTo>
                    <a:cubicBezTo>
                      <a:pt x="221" y="455"/>
                      <a:pt x="216" y="456"/>
                      <a:pt x="211" y="456"/>
                    </a:cubicBezTo>
                    <a:cubicBezTo>
                      <a:pt x="192" y="456"/>
                      <a:pt x="183" y="456"/>
                      <a:pt x="167" y="465"/>
                    </a:cubicBezTo>
                    <a:cubicBezTo>
                      <a:pt x="62" y="492"/>
                      <a:pt x="1" y="597"/>
                      <a:pt x="26" y="702"/>
                    </a:cubicBezTo>
                    <a:cubicBezTo>
                      <a:pt x="48" y="788"/>
                      <a:pt x="128" y="850"/>
                      <a:pt x="214" y="850"/>
                    </a:cubicBezTo>
                    <a:cubicBezTo>
                      <a:pt x="233" y="850"/>
                      <a:pt x="253" y="847"/>
                      <a:pt x="272" y="840"/>
                    </a:cubicBezTo>
                    <a:cubicBezTo>
                      <a:pt x="376" y="815"/>
                      <a:pt x="437" y="710"/>
                      <a:pt x="412" y="605"/>
                    </a:cubicBezTo>
                    <a:cubicBezTo>
                      <a:pt x="387" y="515"/>
                      <a:pt x="307" y="455"/>
                      <a:pt x="227" y="4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4"/>
              <p:cNvSpPr/>
              <p:nvPr/>
            </p:nvSpPr>
            <p:spPr>
              <a:xfrm>
                <a:off x="5357342" y="2890651"/>
                <a:ext cx="390122" cy="471914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829" extrusionOk="0">
                    <a:moveTo>
                      <a:pt x="1278" y="0"/>
                    </a:moveTo>
                    <a:cubicBezTo>
                      <a:pt x="1218" y="0"/>
                      <a:pt x="1166" y="34"/>
                      <a:pt x="1128" y="80"/>
                    </a:cubicBezTo>
                    <a:cubicBezTo>
                      <a:pt x="1058" y="168"/>
                      <a:pt x="1084" y="290"/>
                      <a:pt x="1172" y="359"/>
                    </a:cubicBezTo>
                    <a:cubicBezTo>
                      <a:pt x="1207" y="384"/>
                      <a:pt x="1247" y="396"/>
                      <a:pt x="1287" y="396"/>
                    </a:cubicBezTo>
                    <a:cubicBezTo>
                      <a:pt x="1347" y="396"/>
                      <a:pt x="1406" y="369"/>
                      <a:pt x="1442" y="317"/>
                    </a:cubicBezTo>
                    <a:cubicBezTo>
                      <a:pt x="1512" y="229"/>
                      <a:pt x="1495" y="107"/>
                      <a:pt x="1407" y="36"/>
                    </a:cubicBezTo>
                    <a:cubicBezTo>
                      <a:pt x="1373" y="19"/>
                      <a:pt x="1337" y="2"/>
                      <a:pt x="1302" y="2"/>
                    </a:cubicBezTo>
                    <a:cubicBezTo>
                      <a:pt x="1294" y="1"/>
                      <a:pt x="1286" y="0"/>
                      <a:pt x="1278" y="0"/>
                    </a:cubicBezTo>
                    <a:close/>
                    <a:moveTo>
                      <a:pt x="945" y="474"/>
                    </a:moveTo>
                    <a:cubicBezTo>
                      <a:pt x="882" y="474"/>
                      <a:pt x="813" y="500"/>
                      <a:pt x="769" y="560"/>
                    </a:cubicBezTo>
                    <a:cubicBezTo>
                      <a:pt x="708" y="649"/>
                      <a:pt x="725" y="770"/>
                      <a:pt x="813" y="831"/>
                    </a:cubicBezTo>
                    <a:cubicBezTo>
                      <a:pt x="850" y="861"/>
                      <a:pt x="892" y="875"/>
                      <a:pt x="935" y="875"/>
                    </a:cubicBezTo>
                    <a:cubicBezTo>
                      <a:pt x="993" y="875"/>
                      <a:pt x="1052" y="848"/>
                      <a:pt x="1092" y="798"/>
                    </a:cubicBezTo>
                    <a:cubicBezTo>
                      <a:pt x="1155" y="709"/>
                      <a:pt x="1136" y="579"/>
                      <a:pt x="1050" y="516"/>
                    </a:cubicBezTo>
                    <a:cubicBezTo>
                      <a:pt x="1014" y="491"/>
                      <a:pt x="979" y="483"/>
                      <a:pt x="945" y="474"/>
                    </a:cubicBezTo>
                    <a:close/>
                    <a:moveTo>
                      <a:pt x="573" y="954"/>
                    </a:moveTo>
                    <a:cubicBezTo>
                      <a:pt x="513" y="954"/>
                      <a:pt x="458" y="986"/>
                      <a:pt x="420" y="1033"/>
                    </a:cubicBezTo>
                    <a:cubicBezTo>
                      <a:pt x="349" y="1121"/>
                      <a:pt x="368" y="1242"/>
                      <a:pt x="454" y="1314"/>
                    </a:cubicBezTo>
                    <a:cubicBezTo>
                      <a:pt x="489" y="1338"/>
                      <a:pt x="530" y="1349"/>
                      <a:pt x="571" y="1349"/>
                    </a:cubicBezTo>
                    <a:cubicBezTo>
                      <a:pt x="634" y="1349"/>
                      <a:pt x="697" y="1322"/>
                      <a:pt x="735" y="1270"/>
                    </a:cubicBezTo>
                    <a:cubicBezTo>
                      <a:pt x="804" y="1182"/>
                      <a:pt x="777" y="1060"/>
                      <a:pt x="691" y="989"/>
                    </a:cubicBezTo>
                    <a:cubicBezTo>
                      <a:pt x="664" y="972"/>
                      <a:pt x="630" y="955"/>
                      <a:pt x="595" y="955"/>
                    </a:cubicBezTo>
                    <a:cubicBezTo>
                      <a:pt x="587" y="954"/>
                      <a:pt x="580" y="954"/>
                      <a:pt x="573" y="954"/>
                    </a:cubicBezTo>
                    <a:close/>
                    <a:moveTo>
                      <a:pt x="236" y="1427"/>
                    </a:moveTo>
                    <a:cubicBezTo>
                      <a:pt x="175" y="1427"/>
                      <a:pt x="106" y="1452"/>
                      <a:pt x="62" y="1513"/>
                    </a:cubicBezTo>
                    <a:cubicBezTo>
                      <a:pt x="1" y="1601"/>
                      <a:pt x="17" y="1723"/>
                      <a:pt x="106" y="1786"/>
                    </a:cubicBezTo>
                    <a:cubicBezTo>
                      <a:pt x="141" y="1815"/>
                      <a:pt x="184" y="1829"/>
                      <a:pt x="226" y="1829"/>
                    </a:cubicBezTo>
                    <a:cubicBezTo>
                      <a:pt x="284" y="1829"/>
                      <a:pt x="341" y="1802"/>
                      <a:pt x="376" y="1750"/>
                    </a:cubicBezTo>
                    <a:cubicBezTo>
                      <a:pt x="446" y="1662"/>
                      <a:pt x="429" y="1532"/>
                      <a:pt x="341" y="1471"/>
                    </a:cubicBezTo>
                    <a:cubicBezTo>
                      <a:pt x="305" y="1444"/>
                      <a:pt x="271" y="1436"/>
                      <a:pt x="236" y="1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4"/>
              <p:cNvSpPr/>
              <p:nvPr/>
            </p:nvSpPr>
            <p:spPr>
              <a:xfrm>
                <a:off x="4941935" y="1370682"/>
                <a:ext cx="517067" cy="332327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288" extrusionOk="0">
                    <a:moveTo>
                      <a:pt x="227" y="1"/>
                    </a:moveTo>
                    <a:cubicBezTo>
                      <a:pt x="157" y="1"/>
                      <a:pt x="89" y="37"/>
                      <a:pt x="53" y="103"/>
                    </a:cubicBezTo>
                    <a:cubicBezTo>
                      <a:pt x="1" y="200"/>
                      <a:pt x="37" y="313"/>
                      <a:pt x="131" y="374"/>
                    </a:cubicBezTo>
                    <a:cubicBezTo>
                      <a:pt x="167" y="393"/>
                      <a:pt x="211" y="401"/>
                      <a:pt x="255" y="401"/>
                    </a:cubicBezTo>
                    <a:cubicBezTo>
                      <a:pt x="307" y="393"/>
                      <a:pt x="368" y="357"/>
                      <a:pt x="393" y="296"/>
                    </a:cubicBezTo>
                    <a:cubicBezTo>
                      <a:pt x="456" y="200"/>
                      <a:pt x="421" y="86"/>
                      <a:pt x="324" y="25"/>
                    </a:cubicBezTo>
                    <a:cubicBezTo>
                      <a:pt x="293" y="9"/>
                      <a:pt x="260" y="1"/>
                      <a:pt x="227" y="1"/>
                    </a:cubicBezTo>
                    <a:close/>
                    <a:moveTo>
                      <a:pt x="745" y="297"/>
                    </a:moveTo>
                    <a:cubicBezTo>
                      <a:pt x="675" y="297"/>
                      <a:pt x="606" y="335"/>
                      <a:pt x="570" y="401"/>
                    </a:cubicBezTo>
                    <a:cubicBezTo>
                      <a:pt x="517" y="489"/>
                      <a:pt x="551" y="611"/>
                      <a:pt x="647" y="663"/>
                    </a:cubicBezTo>
                    <a:cubicBezTo>
                      <a:pt x="674" y="682"/>
                      <a:pt x="705" y="693"/>
                      <a:pt x="733" y="693"/>
                    </a:cubicBezTo>
                    <a:cubicBezTo>
                      <a:pt x="743" y="693"/>
                      <a:pt x="752" y="691"/>
                      <a:pt x="761" y="689"/>
                    </a:cubicBezTo>
                    <a:cubicBezTo>
                      <a:pt x="824" y="689"/>
                      <a:pt x="885" y="655"/>
                      <a:pt x="910" y="594"/>
                    </a:cubicBezTo>
                    <a:cubicBezTo>
                      <a:pt x="971" y="498"/>
                      <a:pt x="937" y="374"/>
                      <a:pt x="840" y="321"/>
                    </a:cubicBezTo>
                    <a:cubicBezTo>
                      <a:pt x="810" y="305"/>
                      <a:pt x="778" y="297"/>
                      <a:pt x="745" y="297"/>
                    </a:cubicBezTo>
                    <a:close/>
                    <a:moveTo>
                      <a:pt x="1260" y="595"/>
                    </a:moveTo>
                    <a:cubicBezTo>
                      <a:pt x="1189" y="595"/>
                      <a:pt x="1122" y="630"/>
                      <a:pt x="1086" y="689"/>
                    </a:cubicBezTo>
                    <a:cubicBezTo>
                      <a:pt x="1034" y="785"/>
                      <a:pt x="1067" y="909"/>
                      <a:pt x="1155" y="961"/>
                    </a:cubicBezTo>
                    <a:cubicBezTo>
                      <a:pt x="1188" y="980"/>
                      <a:pt x="1221" y="990"/>
                      <a:pt x="1250" y="990"/>
                    </a:cubicBezTo>
                    <a:cubicBezTo>
                      <a:pt x="1260" y="990"/>
                      <a:pt x="1269" y="989"/>
                      <a:pt x="1277" y="987"/>
                    </a:cubicBezTo>
                    <a:cubicBezTo>
                      <a:pt x="1338" y="978"/>
                      <a:pt x="1401" y="943"/>
                      <a:pt x="1426" y="890"/>
                    </a:cubicBezTo>
                    <a:cubicBezTo>
                      <a:pt x="1487" y="794"/>
                      <a:pt x="1453" y="672"/>
                      <a:pt x="1357" y="619"/>
                    </a:cubicBezTo>
                    <a:cubicBezTo>
                      <a:pt x="1326" y="603"/>
                      <a:pt x="1292" y="595"/>
                      <a:pt x="1260" y="595"/>
                    </a:cubicBezTo>
                    <a:close/>
                    <a:moveTo>
                      <a:pt x="1768" y="890"/>
                    </a:moveTo>
                    <a:cubicBezTo>
                      <a:pt x="1700" y="890"/>
                      <a:pt x="1635" y="923"/>
                      <a:pt x="1600" y="987"/>
                    </a:cubicBezTo>
                    <a:cubicBezTo>
                      <a:pt x="1548" y="1083"/>
                      <a:pt x="1583" y="1205"/>
                      <a:pt x="1672" y="1257"/>
                    </a:cubicBezTo>
                    <a:cubicBezTo>
                      <a:pt x="1705" y="1278"/>
                      <a:pt x="1737" y="1288"/>
                      <a:pt x="1766" y="1288"/>
                    </a:cubicBezTo>
                    <a:cubicBezTo>
                      <a:pt x="1775" y="1288"/>
                      <a:pt x="1784" y="1287"/>
                      <a:pt x="1793" y="1285"/>
                    </a:cubicBezTo>
                    <a:cubicBezTo>
                      <a:pt x="1854" y="1276"/>
                      <a:pt x="1915" y="1241"/>
                      <a:pt x="1942" y="1188"/>
                    </a:cubicBezTo>
                    <a:cubicBezTo>
                      <a:pt x="2003" y="1092"/>
                      <a:pt x="1967" y="970"/>
                      <a:pt x="1873" y="917"/>
                    </a:cubicBezTo>
                    <a:cubicBezTo>
                      <a:pt x="1840" y="899"/>
                      <a:pt x="1804" y="890"/>
                      <a:pt x="1768" y="8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4"/>
              <p:cNvSpPr/>
              <p:nvPr/>
            </p:nvSpPr>
            <p:spPr>
              <a:xfrm>
                <a:off x="5221884" y="1016168"/>
                <a:ext cx="403797" cy="460819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1786" extrusionOk="0">
                    <a:moveTo>
                      <a:pt x="214" y="1"/>
                    </a:moveTo>
                    <a:cubicBezTo>
                      <a:pt x="171" y="1"/>
                      <a:pt x="129" y="15"/>
                      <a:pt x="95" y="44"/>
                    </a:cubicBezTo>
                    <a:cubicBezTo>
                      <a:pt x="9" y="113"/>
                      <a:pt x="1" y="237"/>
                      <a:pt x="62" y="323"/>
                    </a:cubicBezTo>
                    <a:cubicBezTo>
                      <a:pt x="101" y="369"/>
                      <a:pt x="159" y="396"/>
                      <a:pt x="220" y="396"/>
                    </a:cubicBezTo>
                    <a:cubicBezTo>
                      <a:pt x="228" y="396"/>
                      <a:pt x="236" y="395"/>
                      <a:pt x="244" y="394"/>
                    </a:cubicBezTo>
                    <a:cubicBezTo>
                      <a:pt x="280" y="394"/>
                      <a:pt x="316" y="375"/>
                      <a:pt x="341" y="350"/>
                    </a:cubicBezTo>
                    <a:cubicBezTo>
                      <a:pt x="429" y="289"/>
                      <a:pt x="438" y="157"/>
                      <a:pt x="377" y="79"/>
                    </a:cubicBezTo>
                    <a:cubicBezTo>
                      <a:pt x="335" y="28"/>
                      <a:pt x="274" y="1"/>
                      <a:pt x="214" y="1"/>
                    </a:cubicBezTo>
                    <a:close/>
                    <a:moveTo>
                      <a:pt x="593" y="463"/>
                    </a:moveTo>
                    <a:cubicBezTo>
                      <a:pt x="549" y="463"/>
                      <a:pt x="506" y="477"/>
                      <a:pt x="473" y="507"/>
                    </a:cubicBezTo>
                    <a:cubicBezTo>
                      <a:pt x="385" y="577"/>
                      <a:pt x="368" y="698"/>
                      <a:pt x="438" y="787"/>
                    </a:cubicBezTo>
                    <a:cubicBezTo>
                      <a:pt x="475" y="832"/>
                      <a:pt x="532" y="858"/>
                      <a:pt x="591" y="858"/>
                    </a:cubicBezTo>
                    <a:cubicBezTo>
                      <a:pt x="600" y="858"/>
                      <a:pt x="610" y="857"/>
                      <a:pt x="620" y="856"/>
                    </a:cubicBezTo>
                    <a:cubicBezTo>
                      <a:pt x="656" y="856"/>
                      <a:pt x="691" y="839"/>
                      <a:pt x="717" y="814"/>
                    </a:cubicBezTo>
                    <a:cubicBezTo>
                      <a:pt x="805" y="743"/>
                      <a:pt x="813" y="621"/>
                      <a:pt x="744" y="533"/>
                    </a:cubicBezTo>
                    <a:cubicBezTo>
                      <a:pt x="709" y="488"/>
                      <a:pt x="651" y="463"/>
                      <a:pt x="593" y="463"/>
                    </a:cubicBezTo>
                    <a:close/>
                    <a:moveTo>
                      <a:pt x="970" y="923"/>
                    </a:moveTo>
                    <a:cubicBezTo>
                      <a:pt x="925" y="923"/>
                      <a:pt x="879" y="939"/>
                      <a:pt x="840" y="971"/>
                    </a:cubicBezTo>
                    <a:cubicBezTo>
                      <a:pt x="761" y="1041"/>
                      <a:pt x="744" y="1162"/>
                      <a:pt x="813" y="1250"/>
                    </a:cubicBezTo>
                    <a:cubicBezTo>
                      <a:pt x="852" y="1296"/>
                      <a:pt x="909" y="1321"/>
                      <a:pt x="964" y="1321"/>
                    </a:cubicBezTo>
                    <a:cubicBezTo>
                      <a:pt x="972" y="1321"/>
                      <a:pt x="980" y="1321"/>
                      <a:pt x="987" y="1320"/>
                    </a:cubicBezTo>
                    <a:cubicBezTo>
                      <a:pt x="1023" y="1311"/>
                      <a:pt x="1059" y="1303"/>
                      <a:pt x="1092" y="1276"/>
                    </a:cubicBezTo>
                    <a:cubicBezTo>
                      <a:pt x="1180" y="1206"/>
                      <a:pt x="1189" y="1085"/>
                      <a:pt x="1120" y="996"/>
                    </a:cubicBezTo>
                    <a:cubicBezTo>
                      <a:pt x="1081" y="948"/>
                      <a:pt x="1026" y="923"/>
                      <a:pt x="970" y="923"/>
                    </a:cubicBezTo>
                    <a:close/>
                    <a:moveTo>
                      <a:pt x="1345" y="1387"/>
                    </a:moveTo>
                    <a:cubicBezTo>
                      <a:pt x="1300" y="1387"/>
                      <a:pt x="1254" y="1402"/>
                      <a:pt x="1216" y="1433"/>
                    </a:cubicBezTo>
                    <a:cubicBezTo>
                      <a:pt x="1128" y="1504"/>
                      <a:pt x="1120" y="1626"/>
                      <a:pt x="1189" y="1714"/>
                    </a:cubicBezTo>
                    <a:cubicBezTo>
                      <a:pt x="1227" y="1760"/>
                      <a:pt x="1285" y="1785"/>
                      <a:pt x="1341" y="1785"/>
                    </a:cubicBezTo>
                    <a:cubicBezTo>
                      <a:pt x="1349" y="1785"/>
                      <a:pt x="1357" y="1785"/>
                      <a:pt x="1365" y="1783"/>
                    </a:cubicBezTo>
                    <a:cubicBezTo>
                      <a:pt x="1399" y="1775"/>
                      <a:pt x="1434" y="1767"/>
                      <a:pt x="1470" y="1739"/>
                    </a:cubicBezTo>
                    <a:cubicBezTo>
                      <a:pt x="1548" y="1670"/>
                      <a:pt x="1564" y="1548"/>
                      <a:pt x="1495" y="1460"/>
                    </a:cubicBezTo>
                    <a:cubicBezTo>
                      <a:pt x="1457" y="1411"/>
                      <a:pt x="1401" y="1387"/>
                      <a:pt x="1345" y="1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4"/>
              <p:cNvSpPr/>
              <p:nvPr/>
            </p:nvSpPr>
            <p:spPr>
              <a:xfrm>
                <a:off x="7110050" y="1370682"/>
                <a:ext cx="514745" cy="332327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1288" extrusionOk="0">
                    <a:moveTo>
                      <a:pt x="1768" y="1"/>
                    </a:moveTo>
                    <a:cubicBezTo>
                      <a:pt x="1735" y="1"/>
                      <a:pt x="1702" y="9"/>
                      <a:pt x="1671" y="25"/>
                    </a:cubicBezTo>
                    <a:cubicBezTo>
                      <a:pt x="1575" y="86"/>
                      <a:pt x="1550" y="200"/>
                      <a:pt x="1602" y="296"/>
                    </a:cubicBezTo>
                    <a:cubicBezTo>
                      <a:pt x="1636" y="357"/>
                      <a:pt x="1688" y="393"/>
                      <a:pt x="1749" y="401"/>
                    </a:cubicBezTo>
                    <a:cubicBezTo>
                      <a:pt x="1793" y="401"/>
                      <a:pt x="1829" y="393"/>
                      <a:pt x="1873" y="374"/>
                    </a:cubicBezTo>
                    <a:cubicBezTo>
                      <a:pt x="1969" y="313"/>
                      <a:pt x="1995" y="200"/>
                      <a:pt x="1942" y="103"/>
                    </a:cubicBezTo>
                    <a:cubicBezTo>
                      <a:pt x="1906" y="37"/>
                      <a:pt x="1838" y="1"/>
                      <a:pt x="1768" y="1"/>
                    </a:cubicBezTo>
                    <a:close/>
                    <a:moveTo>
                      <a:pt x="1250" y="297"/>
                    </a:moveTo>
                    <a:cubicBezTo>
                      <a:pt x="1218" y="297"/>
                      <a:pt x="1185" y="305"/>
                      <a:pt x="1155" y="321"/>
                    </a:cubicBezTo>
                    <a:cubicBezTo>
                      <a:pt x="1067" y="374"/>
                      <a:pt x="1033" y="498"/>
                      <a:pt x="1086" y="594"/>
                    </a:cubicBezTo>
                    <a:cubicBezTo>
                      <a:pt x="1119" y="655"/>
                      <a:pt x="1172" y="689"/>
                      <a:pt x="1235" y="689"/>
                    </a:cubicBezTo>
                    <a:cubicBezTo>
                      <a:pt x="1246" y="691"/>
                      <a:pt x="1257" y="693"/>
                      <a:pt x="1268" y="693"/>
                    </a:cubicBezTo>
                    <a:cubicBezTo>
                      <a:pt x="1299" y="693"/>
                      <a:pt x="1330" y="682"/>
                      <a:pt x="1357" y="663"/>
                    </a:cubicBezTo>
                    <a:cubicBezTo>
                      <a:pt x="1453" y="611"/>
                      <a:pt x="1487" y="489"/>
                      <a:pt x="1426" y="401"/>
                    </a:cubicBezTo>
                    <a:cubicBezTo>
                      <a:pt x="1390" y="335"/>
                      <a:pt x="1321" y="297"/>
                      <a:pt x="1250" y="297"/>
                    </a:cubicBezTo>
                    <a:close/>
                    <a:moveTo>
                      <a:pt x="736" y="595"/>
                    </a:moveTo>
                    <a:cubicBezTo>
                      <a:pt x="703" y="595"/>
                      <a:pt x="670" y="603"/>
                      <a:pt x="639" y="619"/>
                    </a:cubicBezTo>
                    <a:cubicBezTo>
                      <a:pt x="553" y="672"/>
                      <a:pt x="517" y="794"/>
                      <a:pt x="570" y="890"/>
                    </a:cubicBezTo>
                    <a:cubicBezTo>
                      <a:pt x="605" y="943"/>
                      <a:pt x="658" y="978"/>
                      <a:pt x="719" y="987"/>
                    </a:cubicBezTo>
                    <a:cubicBezTo>
                      <a:pt x="730" y="989"/>
                      <a:pt x="741" y="990"/>
                      <a:pt x="751" y="990"/>
                    </a:cubicBezTo>
                    <a:cubicBezTo>
                      <a:pt x="783" y="990"/>
                      <a:pt x="814" y="980"/>
                      <a:pt x="840" y="961"/>
                    </a:cubicBezTo>
                    <a:cubicBezTo>
                      <a:pt x="937" y="909"/>
                      <a:pt x="973" y="785"/>
                      <a:pt x="910" y="689"/>
                    </a:cubicBezTo>
                    <a:cubicBezTo>
                      <a:pt x="874" y="630"/>
                      <a:pt x="806" y="595"/>
                      <a:pt x="736" y="595"/>
                    </a:cubicBezTo>
                    <a:close/>
                    <a:moveTo>
                      <a:pt x="228" y="890"/>
                    </a:moveTo>
                    <a:cubicBezTo>
                      <a:pt x="192" y="890"/>
                      <a:pt x="156" y="899"/>
                      <a:pt x="123" y="917"/>
                    </a:cubicBezTo>
                    <a:cubicBezTo>
                      <a:pt x="37" y="970"/>
                      <a:pt x="1" y="1092"/>
                      <a:pt x="53" y="1188"/>
                    </a:cubicBezTo>
                    <a:cubicBezTo>
                      <a:pt x="89" y="1241"/>
                      <a:pt x="142" y="1276"/>
                      <a:pt x="202" y="1285"/>
                    </a:cubicBezTo>
                    <a:cubicBezTo>
                      <a:pt x="213" y="1287"/>
                      <a:pt x="224" y="1288"/>
                      <a:pt x="235" y="1288"/>
                    </a:cubicBezTo>
                    <a:cubicBezTo>
                      <a:pt x="268" y="1288"/>
                      <a:pt x="299" y="1278"/>
                      <a:pt x="324" y="1257"/>
                    </a:cubicBezTo>
                    <a:cubicBezTo>
                      <a:pt x="421" y="1205"/>
                      <a:pt x="456" y="1083"/>
                      <a:pt x="395" y="987"/>
                    </a:cubicBezTo>
                    <a:cubicBezTo>
                      <a:pt x="361" y="923"/>
                      <a:pt x="296" y="890"/>
                      <a:pt x="228" y="8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4"/>
              <p:cNvSpPr/>
              <p:nvPr/>
            </p:nvSpPr>
            <p:spPr>
              <a:xfrm>
                <a:off x="6941307" y="1016168"/>
                <a:ext cx="406378" cy="460819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1786" extrusionOk="0">
                    <a:moveTo>
                      <a:pt x="1356" y="1"/>
                    </a:moveTo>
                    <a:cubicBezTo>
                      <a:pt x="1297" y="1"/>
                      <a:pt x="1238" y="28"/>
                      <a:pt x="1196" y="79"/>
                    </a:cubicBezTo>
                    <a:cubicBezTo>
                      <a:pt x="1127" y="157"/>
                      <a:pt x="1136" y="289"/>
                      <a:pt x="1224" y="350"/>
                    </a:cubicBezTo>
                    <a:cubicBezTo>
                      <a:pt x="1259" y="375"/>
                      <a:pt x="1293" y="394"/>
                      <a:pt x="1329" y="394"/>
                    </a:cubicBezTo>
                    <a:cubicBezTo>
                      <a:pt x="1336" y="395"/>
                      <a:pt x="1343" y="396"/>
                      <a:pt x="1351" y="396"/>
                    </a:cubicBezTo>
                    <a:cubicBezTo>
                      <a:pt x="1406" y="396"/>
                      <a:pt x="1464" y="369"/>
                      <a:pt x="1503" y="323"/>
                    </a:cubicBezTo>
                    <a:cubicBezTo>
                      <a:pt x="1574" y="237"/>
                      <a:pt x="1555" y="113"/>
                      <a:pt x="1478" y="44"/>
                    </a:cubicBezTo>
                    <a:cubicBezTo>
                      <a:pt x="1441" y="15"/>
                      <a:pt x="1398" y="1"/>
                      <a:pt x="1356" y="1"/>
                    </a:cubicBezTo>
                    <a:close/>
                    <a:moveTo>
                      <a:pt x="977" y="463"/>
                    </a:moveTo>
                    <a:cubicBezTo>
                      <a:pt x="919" y="463"/>
                      <a:pt x="862" y="488"/>
                      <a:pt x="821" y="533"/>
                    </a:cubicBezTo>
                    <a:cubicBezTo>
                      <a:pt x="751" y="621"/>
                      <a:pt x="768" y="743"/>
                      <a:pt x="848" y="814"/>
                    </a:cubicBezTo>
                    <a:cubicBezTo>
                      <a:pt x="882" y="839"/>
                      <a:pt x="917" y="856"/>
                      <a:pt x="953" y="856"/>
                    </a:cubicBezTo>
                    <a:cubicBezTo>
                      <a:pt x="962" y="857"/>
                      <a:pt x="970" y="858"/>
                      <a:pt x="979" y="858"/>
                    </a:cubicBezTo>
                    <a:cubicBezTo>
                      <a:pt x="1033" y="858"/>
                      <a:pt x="1089" y="832"/>
                      <a:pt x="1127" y="787"/>
                    </a:cubicBezTo>
                    <a:cubicBezTo>
                      <a:pt x="1196" y="698"/>
                      <a:pt x="1188" y="577"/>
                      <a:pt x="1102" y="507"/>
                    </a:cubicBezTo>
                    <a:cubicBezTo>
                      <a:pt x="1064" y="477"/>
                      <a:pt x="1021" y="463"/>
                      <a:pt x="977" y="463"/>
                    </a:cubicBezTo>
                    <a:close/>
                    <a:moveTo>
                      <a:pt x="594" y="923"/>
                    </a:moveTo>
                    <a:cubicBezTo>
                      <a:pt x="538" y="923"/>
                      <a:pt x="483" y="948"/>
                      <a:pt x="445" y="996"/>
                    </a:cubicBezTo>
                    <a:cubicBezTo>
                      <a:pt x="376" y="1085"/>
                      <a:pt x="393" y="1206"/>
                      <a:pt x="481" y="1276"/>
                    </a:cubicBezTo>
                    <a:cubicBezTo>
                      <a:pt x="506" y="1303"/>
                      <a:pt x="542" y="1311"/>
                      <a:pt x="577" y="1320"/>
                    </a:cubicBezTo>
                    <a:cubicBezTo>
                      <a:pt x="586" y="1321"/>
                      <a:pt x="595" y="1321"/>
                      <a:pt x="603" y="1321"/>
                    </a:cubicBezTo>
                    <a:cubicBezTo>
                      <a:pt x="662" y="1321"/>
                      <a:pt x="713" y="1296"/>
                      <a:pt x="751" y="1250"/>
                    </a:cubicBezTo>
                    <a:cubicBezTo>
                      <a:pt x="821" y="1162"/>
                      <a:pt x="812" y="1041"/>
                      <a:pt x="724" y="971"/>
                    </a:cubicBezTo>
                    <a:cubicBezTo>
                      <a:pt x="686" y="939"/>
                      <a:pt x="640" y="923"/>
                      <a:pt x="594" y="923"/>
                    </a:cubicBezTo>
                    <a:close/>
                    <a:moveTo>
                      <a:pt x="223" y="1387"/>
                    </a:moveTo>
                    <a:cubicBezTo>
                      <a:pt x="166" y="1387"/>
                      <a:pt x="108" y="1411"/>
                      <a:pt x="69" y="1460"/>
                    </a:cubicBezTo>
                    <a:cubicBezTo>
                      <a:pt x="0" y="1548"/>
                      <a:pt x="17" y="1670"/>
                      <a:pt x="105" y="1739"/>
                    </a:cubicBezTo>
                    <a:cubicBezTo>
                      <a:pt x="130" y="1767"/>
                      <a:pt x="166" y="1775"/>
                      <a:pt x="200" y="1783"/>
                    </a:cubicBezTo>
                    <a:cubicBezTo>
                      <a:pt x="209" y="1785"/>
                      <a:pt x="218" y="1785"/>
                      <a:pt x="226" y="1785"/>
                    </a:cubicBezTo>
                    <a:cubicBezTo>
                      <a:pt x="288" y="1785"/>
                      <a:pt x="346" y="1760"/>
                      <a:pt x="384" y="1714"/>
                    </a:cubicBezTo>
                    <a:cubicBezTo>
                      <a:pt x="445" y="1626"/>
                      <a:pt x="437" y="1504"/>
                      <a:pt x="349" y="1433"/>
                    </a:cubicBezTo>
                    <a:cubicBezTo>
                      <a:pt x="314" y="1402"/>
                      <a:pt x="269" y="1387"/>
                      <a:pt x="223" y="1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4"/>
              <p:cNvSpPr/>
              <p:nvPr/>
            </p:nvSpPr>
            <p:spPr>
              <a:xfrm>
                <a:off x="6970462" y="2671338"/>
                <a:ext cx="505456" cy="34780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348" extrusionOk="0">
                    <a:moveTo>
                      <a:pt x="228" y="0"/>
                    </a:moveTo>
                    <a:cubicBezTo>
                      <a:pt x="222" y="0"/>
                      <a:pt x="216" y="1"/>
                      <a:pt x="210" y="2"/>
                    </a:cubicBezTo>
                    <a:cubicBezTo>
                      <a:pt x="149" y="2"/>
                      <a:pt x="87" y="38"/>
                      <a:pt x="53" y="90"/>
                    </a:cubicBezTo>
                    <a:cubicBezTo>
                      <a:pt x="0" y="187"/>
                      <a:pt x="26" y="309"/>
                      <a:pt x="114" y="369"/>
                    </a:cubicBezTo>
                    <a:cubicBezTo>
                      <a:pt x="147" y="387"/>
                      <a:pt x="183" y="396"/>
                      <a:pt x="218" y="396"/>
                    </a:cubicBezTo>
                    <a:cubicBezTo>
                      <a:pt x="287" y="396"/>
                      <a:pt x="353" y="364"/>
                      <a:pt x="393" y="300"/>
                    </a:cubicBezTo>
                    <a:cubicBezTo>
                      <a:pt x="445" y="212"/>
                      <a:pt x="420" y="90"/>
                      <a:pt x="324" y="30"/>
                    </a:cubicBezTo>
                    <a:cubicBezTo>
                      <a:pt x="294" y="16"/>
                      <a:pt x="259" y="0"/>
                      <a:pt x="228" y="0"/>
                    </a:cubicBezTo>
                    <a:close/>
                    <a:moveTo>
                      <a:pt x="708" y="317"/>
                    </a:moveTo>
                    <a:cubicBezTo>
                      <a:pt x="647" y="328"/>
                      <a:pt x="594" y="353"/>
                      <a:pt x="559" y="414"/>
                    </a:cubicBezTo>
                    <a:cubicBezTo>
                      <a:pt x="498" y="502"/>
                      <a:pt x="525" y="623"/>
                      <a:pt x="622" y="684"/>
                    </a:cubicBezTo>
                    <a:cubicBezTo>
                      <a:pt x="652" y="703"/>
                      <a:pt x="686" y="711"/>
                      <a:pt x="721" y="711"/>
                    </a:cubicBezTo>
                    <a:cubicBezTo>
                      <a:pt x="787" y="711"/>
                      <a:pt x="853" y="681"/>
                      <a:pt x="892" y="623"/>
                    </a:cubicBezTo>
                    <a:cubicBezTo>
                      <a:pt x="953" y="527"/>
                      <a:pt x="926" y="405"/>
                      <a:pt x="832" y="344"/>
                    </a:cubicBezTo>
                    <a:cubicBezTo>
                      <a:pt x="796" y="328"/>
                      <a:pt x="752" y="317"/>
                      <a:pt x="708" y="317"/>
                    </a:cubicBezTo>
                    <a:close/>
                    <a:moveTo>
                      <a:pt x="1216" y="632"/>
                    </a:moveTo>
                    <a:cubicBezTo>
                      <a:pt x="1155" y="642"/>
                      <a:pt x="1094" y="667"/>
                      <a:pt x="1058" y="728"/>
                    </a:cubicBezTo>
                    <a:cubicBezTo>
                      <a:pt x="1006" y="816"/>
                      <a:pt x="1031" y="938"/>
                      <a:pt x="1119" y="999"/>
                    </a:cubicBezTo>
                    <a:cubicBezTo>
                      <a:pt x="1154" y="1022"/>
                      <a:pt x="1193" y="1033"/>
                      <a:pt x="1230" y="1033"/>
                    </a:cubicBezTo>
                    <a:cubicBezTo>
                      <a:pt x="1296" y="1033"/>
                      <a:pt x="1359" y="1000"/>
                      <a:pt x="1398" y="938"/>
                    </a:cubicBezTo>
                    <a:cubicBezTo>
                      <a:pt x="1451" y="842"/>
                      <a:pt x="1425" y="720"/>
                      <a:pt x="1337" y="667"/>
                    </a:cubicBezTo>
                    <a:cubicBezTo>
                      <a:pt x="1293" y="642"/>
                      <a:pt x="1251" y="632"/>
                      <a:pt x="1216" y="632"/>
                    </a:cubicBezTo>
                    <a:close/>
                    <a:moveTo>
                      <a:pt x="1713" y="947"/>
                    </a:moveTo>
                    <a:cubicBezTo>
                      <a:pt x="1652" y="957"/>
                      <a:pt x="1600" y="991"/>
                      <a:pt x="1566" y="1043"/>
                    </a:cubicBezTo>
                    <a:cubicBezTo>
                      <a:pt x="1503" y="1140"/>
                      <a:pt x="1530" y="1261"/>
                      <a:pt x="1627" y="1314"/>
                    </a:cubicBezTo>
                    <a:cubicBezTo>
                      <a:pt x="1662" y="1337"/>
                      <a:pt x="1701" y="1348"/>
                      <a:pt x="1738" y="1348"/>
                    </a:cubicBezTo>
                    <a:cubicBezTo>
                      <a:pt x="1803" y="1348"/>
                      <a:pt x="1864" y="1314"/>
                      <a:pt x="1898" y="1253"/>
                    </a:cubicBezTo>
                    <a:cubicBezTo>
                      <a:pt x="1959" y="1167"/>
                      <a:pt x="1933" y="1043"/>
                      <a:pt x="1837" y="982"/>
                    </a:cubicBezTo>
                    <a:cubicBezTo>
                      <a:pt x="1801" y="957"/>
                      <a:pt x="1757" y="947"/>
                      <a:pt x="1713" y="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4"/>
              <p:cNvSpPr/>
              <p:nvPr/>
            </p:nvSpPr>
            <p:spPr>
              <a:xfrm>
                <a:off x="7121402" y="2428029"/>
                <a:ext cx="559640" cy="21931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850" extrusionOk="0">
                    <a:moveTo>
                      <a:pt x="236" y="1"/>
                    </a:moveTo>
                    <a:cubicBezTo>
                      <a:pt x="142" y="1"/>
                      <a:pt x="53" y="64"/>
                      <a:pt x="37" y="150"/>
                    </a:cubicBezTo>
                    <a:cubicBezTo>
                      <a:pt x="1" y="255"/>
                      <a:pt x="70" y="368"/>
                      <a:pt x="175" y="395"/>
                    </a:cubicBezTo>
                    <a:cubicBezTo>
                      <a:pt x="191" y="399"/>
                      <a:pt x="207" y="401"/>
                      <a:pt x="223" y="401"/>
                    </a:cubicBezTo>
                    <a:cubicBezTo>
                      <a:pt x="310" y="401"/>
                      <a:pt x="389" y="344"/>
                      <a:pt x="412" y="255"/>
                    </a:cubicBezTo>
                    <a:cubicBezTo>
                      <a:pt x="446" y="150"/>
                      <a:pt x="377" y="37"/>
                      <a:pt x="272" y="11"/>
                    </a:cubicBezTo>
                    <a:cubicBezTo>
                      <a:pt x="263" y="11"/>
                      <a:pt x="247" y="1"/>
                      <a:pt x="236" y="1"/>
                    </a:cubicBezTo>
                    <a:close/>
                    <a:moveTo>
                      <a:pt x="789" y="157"/>
                    </a:moveTo>
                    <a:cubicBezTo>
                      <a:pt x="708" y="157"/>
                      <a:pt x="629" y="216"/>
                      <a:pt x="603" y="299"/>
                    </a:cubicBezTo>
                    <a:cubicBezTo>
                      <a:pt x="578" y="412"/>
                      <a:pt x="639" y="517"/>
                      <a:pt x="752" y="544"/>
                    </a:cubicBezTo>
                    <a:cubicBezTo>
                      <a:pt x="768" y="548"/>
                      <a:pt x="784" y="550"/>
                      <a:pt x="800" y="550"/>
                    </a:cubicBezTo>
                    <a:cubicBezTo>
                      <a:pt x="887" y="550"/>
                      <a:pt x="966" y="493"/>
                      <a:pt x="989" y="404"/>
                    </a:cubicBezTo>
                    <a:cubicBezTo>
                      <a:pt x="1015" y="299"/>
                      <a:pt x="954" y="186"/>
                      <a:pt x="849" y="158"/>
                    </a:cubicBezTo>
                    <a:lnTo>
                      <a:pt x="805" y="158"/>
                    </a:lnTo>
                    <a:cubicBezTo>
                      <a:pt x="799" y="158"/>
                      <a:pt x="794" y="157"/>
                      <a:pt x="789" y="157"/>
                    </a:cubicBezTo>
                    <a:close/>
                    <a:moveTo>
                      <a:pt x="1366" y="306"/>
                    </a:moveTo>
                    <a:cubicBezTo>
                      <a:pt x="1285" y="306"/>
                      <a:pt x="1206" y="366"/>
                      <a:pt x="1180" y="456"/>
                    </a:cubicBezTo>
                    <a:cubicBezTo>
                      <a:pt x="1155" y="561"/>
                      <a:pt x="1216" y="666"/>
                      <a:pt x="1321" y="693"/>
                    </a:cubicBezTo>
                    <a:cubicBezTo>
                      <a:pt x="1338" y="697"/>
                      <a:pt x="1355" y="699"/>
                      <a:pt x="1372" y="699"/>
                    </a:cubicBezTo>
                    <a:cubicBezTo>
                      <a:pt x="1464" y="699"/>
                      <a:pt x="1543" y="642"/>
                      <a:pt x="1567" y="553"/>
                    </a:cubicBezTo>
                    <a:cubicBezTo>
                      <a:pt x="1592" y="448"/>
                      <a:pt x="1531" y="343"/>
                      <a:pt x="1426" y="307"/>
                    </a:cubicBezTo>
                    <a:lnTo>
                      <a:pt x="1382" y="307"/>
                    </a:lnTo>
                    <a:cubicBezTo>
                      <a:pt x="1377" y="307"/>
                      <a:pt x="1371" y="306"/>
                      <a:pt x="1366" y="306"/>
                    </a:cubicBezTo>
                    <a:close/>
                    <a:moveTo>
                      <a:pt x="1941" y="455"/>
                    </a:moveTo>
                    <a:cubicBezTo>
                      <a:pt x="1853" y="455"/>
                      <a:pt x="1783" y="515"/>
                      <a:pt x="1758" y="605"/>
                    </a:cubicBezTo>
                    <a:cubicBezTo>
                      <a:pt x="1732" y="710"/>
                      <a:pt x="1793" y="815"/>
                      <a:pt x="1898" y="840"/>
                    </a:cubicBezTo>
                    <a:cubicBezTo>
                      <a:pt x="1917" y="847"/>
                      <a:pt x="1936" y="850"/>
                      <a:pt x="1955" y="850"/>
                    </a:cubicBezTo>
                    <a:cubicBezTo>
                      <a:pt x="2041" y="850"/>
                      <a:pt x="2121" y="788"/>
                      <a:pt x="2144" y="702"/>
                    </a:cubicBezTo>
                    <a:cubicBezTo>
                      <a:pt x="2169" y="597"/>
                      <a:pt x="2108" y="492"/>
                      <a:pt x="2003" y="465"/>
                    </a:cubicBezTo>
                    <a:cubicBezTo>
                      <a:pt x="1986" y="456"/>
                      <a:pt x="1967" y="456"/>
                      <a:pt x="1959" y="456"/>
                    </a:cubicBezTo>
                    <a:cubicBezTo>
                      <a:pt x="1953" y="456"/>
                      <a:pt x="1947" y="455"/>
                      <a:pt x="1941" y="4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4"/>
              <p:cNvSpPr/>
              <p:nvPr/>
            </p:nvSpPr>
            <p:spPr>
              <a:xfrm>
                <a:off x="6792431" y="2890651"/>
                <a:ext cx="390122" cy="471914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829" extrusionOk="0">
                    <a:moveTo>
                      <a:pt x="232" y="0"/>
                    </a:moveTo>
                    <a:cubicBezTo>
                      <a:pt x="224" y="0"/>
                      <a:pt x="217" y="1"/>
                      <a:pt x="210" y="2"/>
                    </a:cubicBezTo>
                    <a:cubicBezTo>
                      <a:pt x="174" y="2"/>
                      <a:pt x="139" y="19"/>
                      <a:pt x="105" y="36"/>
                    </a:cubicBezTo>
                    <a:cubicBezTo>
                      <a:pt x="17" y="107"/>
                      <a:pt x="0" y="229"/>
                      <a:pt x="69" y="317"/>
                    </a:cubicBezTo>
                    <a:cubicBezTo>
                      <a:pt x="106" y="369"/>
                      <a:pt x="164" y="396"/>
                      <a:pt x="224" y="396"/>
                    </a:cubicBezTo>
                    <a:cubicBezTo>
                      <a:pt x="264" y="396"/>
                      <a:pt x="305" y="384"/>
                      <a:pt x="340" y="359"/>
                    </a:cubicBezTo>
                    <a:cubicBezTo>
                      <a:pt x="428" y="290"/>
                      <a:pt x="445" y="168"/>
                      <a:pt x="384" y="80"/>
                    </a:cubicBezTo>
                    <a:cubicBezTo>
                      <a:pt x="345" y="34"/>
                      <a:pt x="287" y="0"/>
                      <a:pt x="232" y="0"/>
                    </a:cubicBezTo>
                    <a:close/>
                    <a:moveTo>
                      <a:pt x="567" y="474"/>
                    </a:moveTo>
                    <a:cubicBezTo>
                      <a:pt x="525" y="483"/>
                      <a:pt x="489" y="491"/>
                      <a:pt x="462" y="516"/>
                    </a:cubicBezTo>
                    <a:cubicBezTo>
                      <a:pt x="376" y="579"/>
                      <a:pt x="357" y="709"/>
                      <a:pt x="420" y="798"/>
                    </a:cubicBezTo>
                    <a:cubicBezTo>
                      <a:pt x="460" y="848"/>
                      <a:pt x="518" y="875"/>
                      <a:pt x="577" y="875"/>
                    </a:cubicBezTo>
                    <a:cubicBezTo>
                      <a:pt x="619" y="875"/>
                      <a:pt x="662" y="861"/>
                      <a:pt x="699" y="831"/>
                    </a:cubicBezTo>
                    <a:cubicBezTo>
                      <a:pt x="787" y="770"/>
                      <a:pt x="804" y="649"/>
                      <a:pt x="735" y="560"/>
                    </a:cubicBezTo>
                    <a:cubicBezTo>
                      <a:pt x="699" y="500"/>
                      <a:pt x="630" y="474"/>
                      <a:pt x="567" y="474"/>
                    </a:cubicBezTo>
                    <a:close/>
                    <a:moveTo>
                      <a:pt x="938" y="954"/>
                    </a:moveTo>
                    <a:cubicBezTo>
                      <a:pt x="931" y="954"/>
                      <a:pt x="924" y="954"/>
                      <a:pt x="917" y="955"/>
                    </a:cubicBezTo>
                    <a:cubicBezTo>
                      <a:pt x="881" y="955"/>
                      <a:pt x="848" y="972"/>
                      <a:pt x="812" y="989"/>
                    </a:cubicBezTo>
                    <a:cubicBezTo>
                      <a:pt x="724" y="1060"/>
                      <a:pt x="707" y="1182"/>
                      <a:pt x="777" y="1270"/>
                    </a:cubicBezTo>
                    <a:cubicBezTo>
                      <a:pt x="815" y="1322"/>
                      <a:pt x="874" y="1349"/>
                      <a:pt x="935" y="1349"/>
                    </a:cubicBezTo>
                    <a:cubicBezTo>
                      <a:pt x="975" y="1349"/>
                      <a:pt x="1015" y="1338"/>
                      <a:pt x="1049" y="1314"/>
                    </a:cubicBezTo>
                    <a:cubicBezTo>
                      <a:pt x="1135" y="1242"/>
                      <a:pt x="1163" y="1121"/>
                      <a:pt x="1091" y="1033"/>
                    </a:cubicBezTo>
                    <a:cubicBezTo>
                      <a:pt x="1054" y="986"/>
                      <a:pt x="999" y="954"/>
                      <a:pt x="938" y="954"/>
                    </a:cubicBezTo>
                    <a:close/>
                    <a:moveTo>
                      <a:pt x="1276" y="1427"/>
                    </a:moveTo>
                    <a:cubicBezTo>
                      <a:pt x="1240" y="1436"/>
                      <a:pt x="1207" y="1444"/>
                      <a:pt x="1171" y="1471"/>
                    </a:cubicBezTo>
                    <a:cubicBezTo>
                      <a:pt x="1083" y="1532"/>
                      <a:pt x="1066" y="1662"/>
                      <a:pt x="1127" y="1750"/>
                    </a:cubicBezTo>
                    <a:cubicBezTo>
                      <a:pt x="1167" y="1802"/>
                      <a:pt x="1226" y="1829"/>
                      <a:pt x="1285" y="1829"/>
                    </a:cubicBezTo>
                    <a:cubicBezTo>
                      <a:pt x="1328" y="1829"/>
                      <a:pt x="1370" y="1815"/>
                      <a:pt x="1406" y="1786"/>
                    </a:cubicBezTo>
                    <a:cubicBezTo>
                      <a:pt x="1494" y="1723"/>
                      <a:pt x="1511" y="1601"/>
                      <a:pt x="1450" y="1513"/>
                    </a:cubicBezTo>
                    <a:cubicBezTo>
                      <a:pt x="1406" y="1452"/>
                      <a:pt x="1337" y="1427"/>
                      <a:pt x="1276" y="1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7" name="Google Shape;777;p34"/>
          <p:cNvGrpSpPr/>
          <p:nvPr/>
        </p:nvGrpSpPr>
        <p:grpSpPr>
          <a:xfrm flipH="1">
            <a:off x="7568148" y="2432919"/>
            <a:ext cx="1296173" cy="1762033"/>
            <a:chOff x="3841236" y="2462345"/>
            <a:chExt cx="1450832" cy="1972277"/>
          </a:xfrm>
        </p:grpSpPr>
        <p:grpSp>
          <p:nvGrpSpPr>
            <p:cNvPr id="778" name="Google Shape;778;p34"/>
            <p:cNvGrpSpPr/>
            <p:nvPr/>
          </p:nvGrpSpPr>
          <p:grpSpPr>
            <a:xfrm>
              <a:off x="3841236" y="2462345"/>
              <a:ext cx="261888" cy="997496"/>
              <a:chOff x="3841236" y="2462345"/>
              <a:chExt cx="261888" cy="997496"/>
            </a:xfrm>
          </p:grpSpPr>
          <p:sp>
            <p:nvSpPr>
              <p:cNvPr id="779" name="Google Shape;779;p34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4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4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4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4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34"/>
            <p:cNvSpPr/>
            <p:nvPr/>
          </p:nvSpPr>
          <p:spPr>
            <a:xfrm>
              <a:off x="3942379" y="3533884"/>
              <a:ext cx="1349690" cy="900739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4"/>
          <p:cNvGrpSpPr/>
          <p:nvPr/>
        </p:nvGrpSpPr>
        <p:grpSpPr>
          <a:xfrm>
            <a:off x="5557501" y="278401"/>
            <a:ext cx="1188861" cy="547513"/>
            <a:chOff x="5309609" y="708872"/>
            <a:chExt cx="1108185" cy="510359"/>
          </a:xfrm>
        </p:grpSpPr>
        <p:sp>
          <p:nvSpPr>
            <p:cNvPr id="787" name="Google Shape;787;p34"/>
            <p:cNvSpPr/>
            <p:nvPr/>
          </p:nvSpPr>
          <p:spPr>
            <a:xfrm>
              <a:off x="5377468" y="733899"/>
              <a:ext cx="959051" cy="440436"/>
            </a:xfrm>
            <a:custGeom>
              <a:avLst/>
              <a:gdLst/>
              <a:ahLst/>
              <a:cxnLst/>
              <a:rect l="l" t="t" r="r" b="b"/>
              <a:pathLst>
                <a:path w="3717" h="1707" extrusionOk="0">
                  <a:moveTo>
                    <a:pt x="3717" y="0"/>
                  </a:moveTo>
                  <a:lnTo>
                    <a:pt x="0" y="19"/>
                  </a:lnTo>
                  <a:lnTo>
                    <a:pt x="1864" y="1530"/>
                  </a:lnTo>
                  <a:lnTo>
                    <a:pt x="2240" y="1320"/>
                  </a:lnTo>
                  <a:lnTo>
                    <a:pt x="3165" y="1706"/>
                  </a:lnTo>
                  <a:lnTo>
                    <a:pt x="3262" y="569"/>
                  </a:lnTo>
                  <a:lnTo>
                    <a:pt x="3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6047795" y="1009460"/>
              <a:ext cx="159971" cy="155585"/>
            </a:xfrm>
            <a:custGeom>
              <a:avLst/>
              <a:gdLst/>
              <a:ahLst/>
              <a:cxnLst/>
              <a:rect l="l" t="t" r="r" b="b"/>
              <a:pathLst>
                <a:path w="620" h="603" extrusionOk="0">
                  <a:moveTo>
                    <a:pt x="620" y="0"/>
                  </a:moveTo>
                  <a:lnTo>
                    <a:pt x="586" y="462"/>
                  </a:lnTo>
                  <a:lnTo>
                    <a:pt x="603" y="445"/>
                  </a:lnTo>
                  <a:lnTo>
                    <a:pt x="620" y="0"/>
                  </a:lnTo>
                  <a:close/>
                  <a:moveTo>
                    <a:pt x="0" y="401"/>
                  </a:moveTo>
                  <a:lnTo>
                    <a:pt x="376" y="603"/>
                  </a:lnTo>
                  <a:lnTo>
                    <a:pt x="410" y="567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5790552" y="819819"/>
              <a:ext cx="422117" cy="336197"/>
            </a:xfrm>
            <a:custGeom>
              <a:avLst/>
              <a:gdLst/>
              <a:ahLst/>
              <a:cxnLst/>
              <a:rect l="l" t="t" r="r" b="b"/>
              <a:pathLst>
                <a:path w="1636" h="1303" extrusionOk="0">
                  <a:moveTo>
                    <a:pt x="87" y="1"/>
                  </a:moveTo>
                  <a:lnTo>
                    <a:pt x="1" y="123"/>
                  </a:lnTo>
                  <a:lnTo>
                    <a:pt x="1277" y="437"/>
                  </a:lnTo>
                  <a:lnTo>
                    <a:pt x="655" y="954"/>
                  </a:lnTo>
                  <a:lnTo>
                    <a:pt x="997" y="1136"/>
                  </a:lnTo>
                  <a:lnTo>
                    <a:pt x="1407" y="1302"/>
                  </a:lnTo>
                  <a:lnTo>
                    <a:pt x="1583" y="1197"/>
                  </a:lnTo>
                  <a:lnTo>
                    <a:pt x="1617" y="735"/>
                  </a:lnTo>
                  <a:lnTo>
                    <a:pt x="1635" y="228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5375145" y="711710"/>
              <a:ext cx="841911" cy="189643"/>
            </a:xfrm>
            <a:custGeom>
              <a:avLst/>
              <a:gdLst/>
              <a:ahLst/>
              <a:cxnLst/>
              <a:rect l="l" t="t" r="r" b="b"/>
              <a:pathLst>
                <a:path w="3263" h="735" extrusionOk="0">
                  <a:moveTo>
                    <a:pt x="37" y="0"/>
                  </a:moveTo>
                  <a:lnTo>
                    <a:pt x="1" y="191"/>
                  </a:lnTo>
                  <a:lnTo>
                    <a:pt x="3237" y="735"/>
                  </a:lnTo>
                  <a:lnTo>
                    <a:pt x="3262" y="55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5309609" y="708872"/>
              <a:ext cx="1108185" cy="510359"/>
            </a:xfrm>
            <a:custGeom>
              <a:avLst/>
              <a:gdLst/>
              <a:ahLst/>
              <a:cxnLst/>
              <a:rect l="l" t="t" r="r" b="b"/>
              <a:pathLst>
                <a:path w="4295" h="1978" extrusionOk="0">
                  <a:moveTo>
                    <a:pt x="3831" y="194"/>
                  </a:moveTo>
                  <a:lnTo>
                    <a:pt x="3411" y="614"/>
                  </a:lnTo>
                  <a:lnTo>
                    <a:pt x="3376" y="1690"/>
                  </a:lnTo>
                  <a:lnTo>
                    <a:pt x="2685" y="1365"/>
                  </a:lnTo>
                  <a:lnTo>
                    <a:pt x="3201" y="937"/>
                  </a:lnTo>
                  <a:lnTo>
                    <a:pt x="3080" y="788"/>
                  </a:lnTo>
                  <a:lnTo>
                    <a:pt x="2188" y="1533"/>
                  </a:lnTo>
                  <a:lnTo>
                    <a:pt x="534" y="202"/>
                  </a:lnTo>
                  <a:lnTo>
                    <a:pt x="3831" y="194"/>
                  </a:lnTo>
                  <a:close/>
                  <a:moveTo>
                    <a:pt x="4295" y="1"/>
                  </a:moveTo>
                  <a:lnTo>
                    <a:pt x="1" y="11"/>
                  </a:lnTo>
                  <a:lnTo>
                    <a:pt x="2196" y="1785"/>
                  </a:lnTo>
                  <a:lnTo>
                    <a:pt x="2519" y="1505"/>
                  </a:lnTo>
                  <a:lnTo>
                    <a:pt x="3560" y="1978"/>
                  </a:lnTo>
                  <a:lnTo>
                    <a:pt x="3596" y="693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5400173" y="720225"/>
              <a:ext cx="825914" cy="465464"/>
            </a:xfrm>
            <a:custGeom>
              <a:avLst/>
              <a:gdLst/>
              <a:ahLst/>
              <a:cxnLst/>
              <a:rect l="l" t="t" r="r" b="b"/>
              <a:pathLst>
                <a:path w="3201" h="1804" extrusionOk="0">
                  <a:moveTo>
                    <a:pt x="45" y="1"/>
                  </a:moveTo>
                  <a:lnTo>
                    <a:pt x="0" y="185"/>
                  </a:lnTo>
                  <a:lnTo>
                    <a:pt x="2710" y="901"/>
                  </a:lnTo>
                  <a:lnTo>
                    <a:pt x="3025" y="1803"/>
                  </a:lnTo>
                  <a:lnTo>
                    <a:pt x="3201" y="1741"/>
                  </a:lnTo>
                  <a:lnTo>
                    <a:pt x="2859" y="74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34"/>
          <p:cNvSpPr/>
          <p:nvPr/>
        </p:nvSpPr>
        <p:spPr>
          <a:xfrm>
            <a:off x="6796421" y="3425889"/>
            <a:ext cx="495756" cy="436108"/>
          </a:xfrm>
          <a:custGeom>
            <a:avLst/>
            <a:gdLst/>
            <a:ahLst/>
            <a:cxnLst/>
            <a:rect l="l" t="t" r="r" b="b"/>
            <a:pathLst>
              <a:path w="2544" h="2238" extrusionOk="0">
                <a:moveTo>
                  <a:pt x="630" y="0"/>
                </a:moveTo>
                <a:cubicBezTo>
                  <a:pt x="280" y="0"/>
                  <a:pt x="0" y="280"/>
                  <a:pt x="0" y="638"/>
                </a:cubicBezTo>
                <a:cubicBezTo>
                  <a:pt x="0" y="777"/>
                  <a:pt x="45" y="917"/>
                  <a:pt x="122" y="1022"/>
                </a:cubicBezTo>
                <a:cubicBezTo>
                  <a:pt x="246" y="1171"/>
                  <a:pt x="1268" y="2238"/>
                  <a:pt x="1268" y="2238"/>
                </a:cubicBezTo>
                <a:cubicBezTo>
                  <a:pt x="1268" y="2238"/>
                  <a:pt x="2301" y="1171"/>
                  <a:pt x="2414" y="1022"/>
                </a:cubicBezTo>
                <a:cubicBezTo>
                  <a:pt x="2492" y="917"/>
                  <a:pt x="2544" y="777"/>
                  <a:pt x="2544" y="638"/>
                </a:cubicBezTo>
                <a:cubicBezTo>
                  <a:pt x="2544" y="280"/>
                  <a:pt x="2256" y="0"/>
                  <a:pt x="1906" y="0"/>
                </a:cubicBezTo>
                <a:cubicBezTo>
                  <a:pt x="1558" y="0"/>
                  <a:pt x="1268" y="280"/>
                  <a:pt x="1268" y="638"/>
                </a:cubicBezTo>
                <a:cubicBezTo>
                  <a:pt x="1268" y="280"/>
                  <a:pt x="989" y="0"/>
                  <a:pt x="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4"/>
          <p:cNvSpPr/>
          <p:nvPr/>
        </p:nvSpPr>
        <p:spPr>
          <a:xfrm>
            <a:off x="8040325" y="1885429"/>
            <a:ext cx="436113" cy="436113"/>
          </a:xfrm>
          <a:custGeom>
            <a:avLst/>
            <a:gdLst/>
            <a:ahLst/>
            <a:cxnLst/>
            <a:rect l="l" t="t" r="r" b="b"/>
            <a:pathLst>
              <a:path w="3674" h="3674" extrusionOk="0">
                <a:moveTo>
                  <a:pt x="1845" y="1160"/>
                </a:moveTo>
                <a:cubicBezTo>
                  <a:pt x="1921" y="1160"/>
                  <a:pt x="1998" y="1173"/>
                  <a:pt x="2074" y="1199"/>
                </a:cubicBezTo>
                <a:cubicBezTo>
                  <a:pt x="2450" y="1323"/>
                  <a:pt x="2660" y="1724"/>
                  <a:pt x="2536" y="2099"/>
                </a:cubicBezTo>
                <a:cubicBezTo>
                  <a:pt x="2432" y="2400"/>
                  <a:pt x="2156" y="2595"/>
                  <a:pt x="1858" y="2595"/>
                </a:cubicBezTo>
                <a:cubicBezTo>
                  <a:pt x="1781" y="2595"/>
                  <a:pt x="1704" y="2582"/>
                  <a:pt x="1627" y="2555"/>
                </a:cubicBezTo>
                <a:cubicBezTo>
                  <a:pt x="1251" y="2433"/>
                  <a:pt x="1050" y="2030"/>
                  <a:pt x="1172" y="1655"/>
                </a:cubicBezTo>
                <a:cubicBezTo>
                  <a:pt x="1270" y="1355"/>
                  <a:pt x="1546" y="1160"/>
                  <a:pt x="1845" y="1160"/>
                </a:cubicBezTo>
                <a:close/>
                <a:moveTo>
                  <a:pt x="2168" y="1"/>
                </a:moveTo>
                <a:lnTo>
                  <a:pt x="1906" y="395"/>
                </a:lnTo>
                <a:cubicBezTo>
                  <a:pt x="1888" y="394"/>
                  <a:pt x="1869" y="393"/>
                  <a:pt x="1850" y="393"/>
                </a:cubicBezTo>
                <a:cubicBezTo>
                  <a:pt x="1762" y="393"/>
                  <a:pt x="1671" y="409"/>
                  <a:pt x="1591" y="431"/>
                </a:cubicBezTo>
                <a:lnTo>
                  <a:pt x="1287" y="106"/>
                </a:lnTo>
                <a:lnTo>
                  <a:pt x="771" y="368"/>
                </a:lnTo>
                <a:lnTo>
                  <a:pt x="848" y="807"/>
                </a:lnTo>
                <a:cubicBezTo>
                  <a:pt x="779" y="876"/>
                  <a:pt x="699" y="956"/>
                  <a:pt x="639" y="1042"/>
                </a:cubicBezTo>
                <a:lnTo>
                  <a:pt x="185" y="1025"/>
                </a:lnTo>
                <a:lnTo>
                  <a:pt x="1" y="1575"/>
                </a:lnTo>
                <a:lnTo>
                  <a:pt x="376" y="1829"/>
                </a:lnTo>
                <a:cubicBezTo>
                  <a:pt x="376" y="1934"/>
                  <a:pt x="385" y="2039"/>
                  <a:pt x="403" y="2143"/>
                </a:cubicBezTo>
                <a:lnTo>
                  <a:pt x="80" y="2450"/>
                </a:lnTo>
                <a:lnTo>
                  <a:pt x="343" y="2958"/>
                </a:lnTo>
                <a:lnTo>
                  <a:pt x="779" y="2878"/>
                </a:lnTo>
                <a:cubicBezTo>
                  <a:pt x="848" y="2958"/>
                  <a:pt x="937" y="3010"/>
                  <a:pt x="1025" y="3071"/>
                </a:cubicBezTo>
                <a:lnTo>
                  <a:pt x="1014" y="3499"/>
                </a:lnTo>
                <a:lnTo>
                  <a:pt x="1566" y="3673"/>
                </a:lnTo>
                <a:lnTo>
                  <a:pt x="1812" y="3325"/>
                </a:lnTo>
                <a:cubicBezTo>
                  <a:pt x="1852" y="3325"/>
                  <a:pt x="1892" y="3326"/>
                  <a:pt x="1932" y="3326"/>
                </a:cubicBezTo>
                <a:cubicBezTo>
                  <a:pt x="1997" y="3326"/>
                  <a:pt x="2061" y="3323"/>
                  <a:pt x="2126" y="3306"/>
                </a:cubicBezTo>
                <a:lnTo>
                  <a:pt x="2422" y="3640"/>
                </a:lnTo>
                <a:lnTo>
                  <a:pt x="2939" y="3386"/>
                </a:lnTo>
                <a:lnTo>
                  <a:pt x="2850" y="2949"/>
                </a:lnTo>
                <a:cubicBezTo>
                  <a:pt x="2930" y="2878"/>
                  <a:pt x="2991" y="2792"/>
                  <a:pt x="3052" y="2704"/>
                </a:cubicBezTo>
                <a:lnTo>
                  <a:pt x="3491" y="2721"/>
                </a:lnTo>
                <a:lnTo>
                  <a:pt x="3673" y="2171"/>
                </a:lnTo>
                <a:lnTo>
                  <a:pt x="3306" y="1925"/>
                </a:lnTo>
                <a:cubicBezTo>
                  <a:pt x="3314" y="1820"/>
                  <a:pt x="3306" y="1715"/>
                  <a:pt x="3289" y="1610"/>
                </a:cubicBezTo>
                <a:lnTo>
                  <a:pt x="3621" y="1304"/>
                </a:lnTo>
                <a:lnTo>
                  <a:pt x="3358" y="798"/>
                </a:lnTo>
                <a:lnTo>
                  <a:pt x="2922" y="876"/>
                </a:lnTo>
                <a:cubicBezTo>
                  <a:pt x="2850" y="798"/>
                  <a:pt x="2781" y="710"/>
                  <a:pt x="2685" y="649"/>
                </a:cubicBezTo>
                <a:lnTo>
                  <a:pt x="2712" y="185"/>
                </a:lnTo>
                <a:lnTo>
                  <a:pt x="21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34"/>
          <p:cNvGrpSpPr/>
          <p:nvPr/>
        </p:nvGrpSpPr>
        <p:grpSpPr>
          <a:xfrm>
            <a:off x="5643580" y="849207"/>
            <a:ext cx="133260" cy="129152"/>
            <a:chOff x="3739723" y="2282290"/>
            <a:chExt cx="690824" cy="669530"/>
          </a:xfrm>
        </p:grpSpPr>
        <p:sp>
          <p:nvSpPr>
            <p:cNvPr id="796" name="Google Shape;796;p34"/>
            <p:cNvSpPr/>
            <p:nvPr/>
          </p:nvSpPr>
          <p:spPr>
            <a:xfrm>
              <a:off x="4027442" y="2698022"/>
              <a:ext cx="115137" cy="253798"/>
            </a:xfrm>
            <a:custGeom>
              <a:avLst/>
              <a:gdLst/>
              <a:ahLst/>
              <a:cxnLst/>
              <a:rect l="l" t="t" r="r" b="b"/>
              <a:pathLst>
                <a:path w="465" h="1025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20"/>
                    <a:pt x="106" y="1025"/>
                    <a:pt x="236" y="1025"/>
                  </a:cubicBezTo>
                  <a:cubicBezTo>
                    <a:pt x="360" y="1025"/>
                    <a:pt x="465" y="92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3739723" y="2564067"/>
              <a:ext cx="251074" cy="117118"/>
            </a:xfrm>
            <a:custGeom>
              <a:avLst/>
              <a:gdLst/>
              <a:ahLst/>
              <a:cxnLst/>
              <a:rect l="l" t="t" r="r" b="b"/>
              <a:pathLst>
                <a:path w="1014" h="473" extrusionOk="0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8"/>
                    <a:pt x="105" y="473"/>
                    <a:pt x="235" y="473"/>
                  </a:cubicBezTo>
                  <a:lnTo>
                    <a:pt x="777" y="473"/>
                  </a:lnTo>
                  <a:cubicBezTo>
                    <a:pt x="909" y="473"/>
                    <a:pt x="1014" y="368"/>
                    <a:pt x="1014" y="235"/>
                  </a:cubicBezTo>
                  <a:cubicBezTo>
                    <a:pt x="1014" y="105"/>
                    <a:pt x="909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4027442" y="2282290"/>
              <a:ext cx="115137" cy="254045"/>
            </a:xfrm>
            <a:custGeom>
              <a:avLst/>
              <a:gdLst/>
              <a:ahLst/>
              <a:cxnLst/>
              <a:rect l="l" t="t" r="r" b="b"/>
              <a:pathLst>
                <a:path w="465" h="1026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10"/>
                    <a:pt x="106" y="1025"/>
                    <a:pt x="236" y="1025"/>
                  </a:cubicBezTo>
                  <a:cubicBezTo>
                    <a:pt x="360" y="1025"/>
                    <a:pt x="465" y="91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4178730" y="2553172"/>
              <a:ext cx="251817" cy="117118"/>
            </a:xfrm>
            <a:custGeom>
              <a:avLst/>
              <a:gdLst/>
              <a:ahLst/>
              <a:cxnLst/>
              <a:rect l="l" t="t" r="r" b="b"/>
              <a:pathLst>
                <a:path w="1017" h="473" extrusionOk="0">
                  <a:moveTo>
                    <a:pt x="238" y="0"/>
                  </a:moveTo>
                  <a:cubicBezTo>
                    <a:pt x="106" y="0"/>
                    <a:pt x="1" y="105"/>
                    <a:pt x="1" y="235"/>
                  </a:cubicBezTo>
                  <a:cubicBezTo>
                    <a:pt x="1" y="368"/>
                    <a:pt x="106" y="473"/>
                    <a:pt x="238" y="473"/>
                  </a:cubicBezTo>
                  <a:lnTo>
                    <a:pt x="788" y="473"/>
                  </a:lnTo>
                  <a:cubicBezTo>
                    <a:pt x="911" y="473"/>
                    <a:pt x="1016" y="368"/>
                    <a:pt x="1016" y="235"/>
                  </a:cubicBezTo>
                  <a:cubicBezTo>
                    <a:pt x="1016" y="105"/>
                    <a:pt x="911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34"/>
          <p:cNvGrpSpPr/>
          <p:nvPr/>
        </p:nvGrpSpPr>
        <p:grpSpPr>
          <a:xfrm>
            <a:off x="7568162" y="4333037"/>
            <a:ext cx="133260" cy="129152"/>
            <a:chOff x="3739723" y="2282290"/>
            <a:chExt cx="690824" cy="669530"/>
          </a:xfrm>
        </p:grpSpPr>
        <p:sp>
          <p:nvSpPr>
            <p:cNvPr id="801" name="Google Shape;801;p34"/>
            <p:cNvSpPr/>
            <p:nvPr/>
          </p:nvSpPr>
          <p:spPr>
            <a:xfrm>
              <a:off x="4027442" y="2698022"/>
              <a:ext cx="115137" cy="253798"/>
            </a:xfrm>
            <a:custGeom>
              <a:avLst/>
              <a:gdLst/>
              <a:ahLst/>
              <a:cxnLst/>
              <a:rect l="l" t="t" r="r" b="b"/>
              <a:pathLst>
                <a:path w="465" h="1025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20"/>
                    <a:pt x="106" y="1025"/>
                    <a:pt x="236" y="1025"/>
                  </a:cubicBezTo>
                  <a:cubicBezTo>
                    <a:pt x="360" y="1025"/>
                    <a:pt x="465" y="92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3739723" y="2564067"/>
              <a:ext cx="251074" cy="117118"/>
            </a:xfrm>
            <a:custGeom>
              <a:avLst/>
              <a:gdLst/>
              <a:ahLst/>
              <a:cxnLst/>
              <a:rect l="l" t="t" r="r" b="b"/>
              <a:pathLst>
                <a:path w="1014" h="473" extrusionOk="0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8"/>
                    <a:pt x="105" y="473"/>
                    <a:pt x="235" y="473"/>
                  </a:cubicBezTo>
                  <a:lnTo>
                    <a:pt x="777" y="473"/>
                  </a:lnTo>
                  <a:cubicBezTo>
                    <a:pt x="909" y="473"/>
                    <a:pt x="1014" y="368"/>
                    <a:pt x="1014" y="235"/>
                  </a:cubicBezTo>
                  <a:cubicBezTo>
                    <a:pt x="1014" y="105"/>
                    <a:pt x="909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4027442" y="2282290"/>
              <a:ext cx="115137" cy="254045"/>
            </a:xfrm>
            <a:custGeom>
              <a:avLst/>
              <a:gdLst/>
              <a:ahLst/>
              <a:cxnLst/>
              <a:rect l="l" t="t" r="r" b="b"/>
              <a:pathLst>
                <a:path w="465" h="1026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10"/>
                    <a:pt x="106" y="1025"/>
                    <a:pt x="236" y="1025"/>
                  </a:cubicBezTo>
                  <a:cubicBezTo>
                    <a:pt x="360" y="1025"/>
                    <a:pt x="465" y="91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4178730" y="2553172"/>
              <a:ext cx="251817" cy="117118"/>
            </a:xfrm>
            <a:custGeom>
              <a:avLst/>
              <a:gdLst/>
              <a:ahLst/>
              <a:cxnLst/>
              <a:rect l="l" t="t" r="r" b="b"/>
              <a:pathLst>
                <a:path w="1017" h="473" extrusionOk="0">
                  <a:moveTo>
                    <a:pt x="238" y="0"/>
                  </a:moveTo>
                  <a:cubicBezTo>
                    <a:pt x="106" y="0"/>
                    <a:pt x="1" y="105"/>
                    <a:pt x="1" y="235"/>
                  </a:cubicBezTo>
                  <a:cubicBezTo>
                    <a:pt x="1" y="368"/>
                    <a:pt x="106" y="473"/>
                    <a:pt x="238" y="473"/>
                  </a:cubicBezTo>
                  <a:lnTo>
                    <a:pt x="788" y="473"/>
                  </a:lnTo>
                  <a:cubicBezTo>
                    <a:pt x="911" y="473"/>
                    <a:pt x="1016" y="368"/>
                    <a:pt x="1016" y="235"/>
                  </a:cubicBezTo>
                  <a:cubicBezTo>
                    <a:pt x="1016" y="105"/>
                    <a:pt x="911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34"/>
          <p:cNvSpPr/>
          <p:nvPr/>
        </p:nvSpPr>
        <p:spPr>
          <a:xfrm>
            <a:off x="8726849" y="2196170"/>
            <a:ext cx="306603" cy="24885"/>
          </a:xfrm>
          <a:custGeom>
            <a:avLst/>
            <a:gdLst/>
            <a:ahLst/>
            <a:cxnLst/>
            <a:rect l="l" t="t" r="r" b="b"/>
            <a:pathLst>
              <a:path w="4189" h="340" extrusionOk="0">
                <a:moveTo>
                  <a:pt x="166" y="0"/>
                </a:moveTo>
                <a:cubicBezTo>
                  <a:pt x="80" y="0"/>
                  <a:pt x="0" y="78"/>
                  <a:pt x="0" y="166"/>
                </a:cubicBezTo>
                <a:cubicBezTo>
                  <a:pt x="0" y="262"/>
                  <a:pt x="80" y="340"/>
                  <a:pt x="166" y="340"/>
                </a:cubicBezTo>
                <a:lnTo>
                  <a:pt x="657" y="340"/>
                </a:lnTo>
                <a:cubicBezTo>
                  <a:pt x="743" y="340"/>
                  <a:pt x="823" y="262"/>
                  <a:pt x="823" y="166"/>
                </a:cubicBezTo>
                <a:cubicBezTo>
                  <a:pt x="823" y="78"/>
                  <a:pt x="743" y="0"/>
                  <a:pt x="657" y="0"/>
                </a:cubicBezTo>
                <a:close/>
                <a:moveTo>
                  <a:pt x="1496" y="0"/>
                </a:moveTo>
                <a:cubicBezTo>
                  <a:pt x="1400" y="0"/>
                  <a:pt x="1329" y="78"/>
                  <a:pt x="1329" y="166"/>
                </a:cubicBezTo>
                <a:cubicBezTo>
                  <a:pt x="1329" y="262"/>
                  <a:pt x="1400" y="340"/>
                  <a:pt x="1496" y="340"/>
                </a:cubicBezTo>
                <a:lnTo>
                  <a:pt x="2336" y="340"/>
                </a:lnTo>
                <a:cubicBezTo>
                  <a:pt x="2430" y="340"/>
                  <a:pt x="2510" y="262"/>
                  <a:pt x="2510" y="166"/>
                </a:cubicBezTo>
                <a:cubicBezTo>
                  <a:pt x="2510" y="78"/>
                  <a:pt x="2430" y="0"/>
                  <a:pt x="2336" y="0"/>
                </a:cubicBezTo>
                <a:close/>
                <a:moveTo>
                  <a:pt x="3184" y="0"/>
                </a:moveTo>
                <a:cubicBezTo>
                  <a:pt x="3087" y="0"/>
                  <a:pt x="3007" y="78"/>
                  <a:pt x="3007" y="166"/>
                </a:cubicBezTo>
                <a:cubicBezTo>
                  <a:pt x="3007" y="262"/>
                  <a:pt x="3087" y="340"/>
                  <a:pt x="3184" y="340"/>
                </a:cubicBezTo>
                <a:lnTo>
                  <a:pt x="4023" y="340"/>
                </a:lnTo>
                <a:cubicBezTo>
                  <a:pt x="4120" y="340"/>
                  <a:pt x="4189" y="262"/>
                  <a:pt x="4189" y="166"/>
                </a:cubicBezTo>
                <a:cubicBezTo>
                  <a:pt x="4189" y="78"/>
                  <a:pt x="4120" y="0"/>
                  <a:pt x="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34"/>
          <p:cNvGrpSpPr/>
          <p:nvPr/>
        </p:nvGrpSpPr>
        <p:grpSpPr>
          <a:xfrm rot="10800000">
            <a:off x="6507911" y="957035"/>
            <a:ext cx="371307" cy="91637"/>
            <a:chOff x="4241622" y="1303995"/>
            <a:chExt cx="1256112" cy="310004"/>
          </a:xfrm>
        </p:grpSpPr>
        <p:sp>
          <p:nvSpPr>
            <p:cNvPr id="807" name="Google Shape;807;p34"/>
            <p:cNvSpPr/>
            <p:nvPr/>
          </p:nvSpPr>
          <p:spPr>
            <a:xfrm>
              <a:off x="4644479" y="1305976"/>
              <a:ext cx="853255" cy="67349"/>
            </a:xfrm>
            <a:custGeom>
              <a:avLst/>
              <a:gdLst/>
              <a:ahLst/>
              <a:cxnLst/>
              <a:rect l="l" t="t" r="r" b="b"/>
              <a:pathLst>
                <a:path w="3446" h="272" extrusionOk="0">
                  <a:moveTo>
                    <a:pt x="141" y="1"/>
                  </a:moveTo>
                  <a:cubicBezTo>
                    <a:pt x="61" y="1"/>
                    <a:pt x="0" y="62"/>
                    <a:pt x="0" y="131"/>
                  </a:cubicBezTo>
                  <a:cubicBezTo>
                    <a:pt x="0" y="211"/>
                    <a:pt x="61" y="271"/>
                    <a:pt x="141" y="271"/>
                  </a:cubicBezTo>
                  <a:lnTo>
                    <a:pt x="3305" y="271"/>
                  </a:lnTo>
                  <a:cubicBezTo>
                    <a:pt x="3385" y="271"/>
                    <a:pt x="3446" y="211"/>
                    <a:pt x="3446" y="131"/>
                  </a:cubicBezTo>
                  <a:cubicBezTo>
                    <a:pt x="3446" y="62"/>
                    <a:pt x="3385" y="1"/>
                    <a:pt x="3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4241622" y="1303995"/>
              <a:ext cx="221113" cy="69330"/>
            </a:xfrm>
            <a:custGeom>
              <a:avLst/>
              <a:gdLst/>
              <a:ahLst/>
              <a:cxnLst/>
              <a:rect l="l" t="t" r="r" b="b"/>
              <a:pathLst>
                <a:path w="893" h="280" extrusionOk="0">
                  <a:moveTo>
                    <a:pt x="133" y="0"/>
                  </a:moveTo>
                  <a:cubicBezTo>
                    <a:pt x="61" y="0"/>
                    <a:pt x="1" y="70"/>
                    <a:pt x="1" y="139"/>
                  </a:cubicBezTo>
                  <a:cubicBezTo>
                    <a:pt x="1" y="219"/>
                    <a:pt x="61" y="279"/>
                    <a:pt x="133" y="279"/>
                  </a:cubicBezTo>
                  <a:lnTo>
                    <a:pt x="754" y="279"/>
                  </a:lnTo>
                  <a:cubicBezTo>
                    <a:pt x="832" y="279"/>
                    <a:pt x="892" y="219"/>
                    <a:pt x="892" y="139"/>
                  </a:cubicBezTo>
                  <a:cubicBezTo>
                    <a:pt x="892" y="70"/>
                    <a:pt x="832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4241622" y="1543926"/>
              <a:ext cx="853503" cy="70073"/>
            </a:xfrm>
            <a:custGeom>
              <a:avLst/>
              <a:gdLst/>
              <a:ahLst/>
              <a:cxnLst/>
              <a:rect l="l" t="t" r="r" b="b"/>
              <a:pathLst>
                <a:path w="3447" h="283" extrusionOk="0">
                  <a:moveTo>
                    <a:pt x="133" y="1"/>
                  </a:moveTo>
                  <a:cubicBezTo>
                    <a:pt x="61" y="1"/>
                    <a:pt x="1" y="62"/>
                    <a:pt x="1" y="141"/>
                  </a:cubicBezTo>
                  <a:cubicBezTo>
                    <a:pt x="1" y="219"/>
                    <a:pt x="61" y="282"/>
                    <a:pt x="133" y="282"/>
                  </a:cubicBezTo>
                  <a:lnTo>
                    <a:pt x="832" y="282"/>
                  </a:lnTo>
                  <a:cubicBezTo>
                    <a:pt x="901" y="282"/>
                    <a:pt x="972" y="219"/>
                    <a:pt x="972" y="141"/>
                  </a:cubicBezTo>
                  <a:cubicBezTo>
                    <a:pt x="972" y="62"/>
                    <a:pt x="901" y="1"/>
                    <a:pt x="832" y="1"/>
                  </a:cubicBezTo>
                  <a:close/>
                  <a:moveTo>
                    <a:pt x="1522" y="1"/>
                  </a:moveTo>
                  <a:cubicBezTo>
                    <a:pt x="1444" y="1"/>
                    <a:pt x="1384" y="62"/>
                    <a:pt x="1384" y="141"/>
                  </a:cubicBezTo>
                  <a:cubicBezTo>
                    <a:pt x="1384" y="219"/>
                    <a:pt x="1444" y="282"/>
                    <a:pt x="1522" y="282"/>
                  </a:cubicBezTo>
                  <a:lnTo>
                    <a:pt x="2213" y="282"/>
                  </a:lnTo>
                  <a:cubicBezTo>
                    <a:pt x="2292" y="282"/>
                    <a:pt x="2353" y="219"/>
                    <a:pt x="2353" y="141"/>
                  </a:cubicBezTo>
                  <a:cubicBezTo>
                    <a:pt x="2353" y="62"/>
                    <a:pt x="2292" y="1"/>
                    <a:pt x="2213" y="1"/>
                  </a:cubicBezTo>
                  <a:close/>
                  <a:moveTo>
                    <a:pt x="2913" y="1"/>
                  </a:moveTo>
                  <a:cubicBezTo>
                    <a:pt x="2834" y="1"/>
                    <a:pt x="2773" y="62"/>
                    <a:pt x="2773" y="141"/>
                  </a:cubicBezTo>
                  <a:cubicBezTo>
                    <a:pt x="2773" y="219"/>
                    <a:pt x="2834" y="282"/>
                    <a:pt x="2913" y="282"/>
                  </a:cubicBezTo>
                  <a:lnTo>
                    <a:pt x="3306" y="282"/>
                  </a:lnTo>
                  <a:cubicBezTo>
                    <a:pt x="3386" y="282"/>
                    <a:pt x="3447" y="219"/>
                    <a:pt x="3447" y="141"/>
                  </a:cubicBezTo>
                  <a:cubicBezTo>
                    <a:pt x="3447" y="62"/>
                    <a:pt x="3386" y="1"/>
                    <a:pt x="3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34"/>
          <p:cNvSpPr/>
          <p:nvPr/>
        </p:nvSpPr>
        <p:spPr>
          <a:xfrm>
            <a:off x="5643559" y="3400999"/>
            <a:ext cx="306603" cy="24885"/>
          </a:xfrm>
          <a:custGeom>
            <a:avLst/>
            <a:gdLst/>
            <a:ahLst/>
            <a:cxnLst/>
            <a:rect l="l" t="t" r="r" b="b"/>
            <a:pathLst>
              <a:path w="4189" h="340" extrusionOk="0">
                <a:moveTo>
                  <a:pt x="166" y="0"/>
                </a:moveTo>
                <a:cubicBezTo>
                  <a:pt x="80" y="0"/>
                  <a:pt x="0" y="78"/>
                  <a:pt x="0" y="166"/>
                </a:cubicBezTo>
                <a:cubicBezTo>
                  <a:pt x="0" y="262"/>
                  <a:pt x="80" y="340"/>
                  <a:pt x="166" y="340"/>
                </a:cubicBezTo>
                <a:lnTo>
                  <a:pt x="657" y="340"/>
                </a:lnTo>
                <a:cubicBezTo>
                  <a:pt x="743" y="340"/>
                  <a:pt x="823" y="262"/>
                  <a:pt x="823" y="166"/>
                </a:cubicBezTo>
                <a:cubicBezTo>
                  <a:pt x="823" y="78"/>
                  <a:pt x="743" y="0"/>
                  <a:pt x="657" y="0"/>
                </a:cubicBezTo>
                <a:close/>
                <a:moveTo>
                  <a:pt x="1496" y="0"/>
                </a:moveTo>
                <a:cubicBezTo>
                  <a:pt x="1400" y="0"/>
                  <a:pt x="1329" y="78"/>
                  <a:pt x="1329" y="166"/>
                </a:cubicBezTo>
                <a:cubicBezTo>
                  <a:pt x="1329" y="262"/>
                  <a:pt x="1400" y="340"/>
                  <a:pt x="1496" y="340"/>
                </a:cubicBezTo>
                <a:lnTo>
                  <a:pt x="2336" y="340"/>
                </a:lnTo>
                <a:cubicBezTo>
                  <a:pt x="2430" y="340"/>
                  <a:pt x="2510" y="262"/>
                  <a:pt x="2510" y="166"/>
                </a:cubicBezTo>
                <a:cubicBezTo>
                  <a:pt x="2510" y="78"/>
                  <a:pt x="2430" y="0"/>
                  <a:pt x="2336" y="0"/>
                </a:cubicBezTo>
                <a:close/>
                <a:moveTo>
                  <a:pt x="3184" y="0"/>
                </a:moveTo>
                <a:cubicBezTo>
                  <a:pt x="3087" y="0"/>
                  <a:pt x="3007" y="78"/>
                  <a:pt x="3007" y="166"/>
                </a:cubicBezTo>
                <a:cubicBezTo>
                  <a:pt x="3007" y="262"/>
                  <a:pt x="3087" y="340"/>
                  <a:pt x="3184" y="340"/>
                </a:cubicBezTo>
                <a:lnTo>
                  <a:pt x="4023" y="340"/>
                </a:lnTo>
                <a:cubicBezTo>
                  <a:pt x="4120" y="340"/>
                  <a:pt x="4189" y="262"/>
                  <a:pt x="4189" y="166"/>
                </a:cubicBezTo>
                <a:cubicBezTo>
                  <a:pt x="4189" y="78"/>
                  <a:pt x="4120" y="0"/>
                  <a:pt x="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4"/>
          <p:cNvSpPr/>
          <p:nvPr/>
        </p:nvSpPr>
        <p:spPr>
          <a:xfrm>
            <a:off x="5505161" y="145243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4"/>
          <p:cNvSpPr/>
          <p:nvPr/>
        </p:nvSpPr>
        <p:spPr>
          <a:xfrm>
            <a:off x="8360262" y="101748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" name="Google Shape;813;p34"/>
          <p:cNvGrpSpPr/>
          <p:nvPr/>
        </p:nvGrpSpPr>
        <p:grpSpPr>
          <a:xfrm>
            <a:off x="7036207" y="433925"/>
            <a:ext cx="1036471" cy="1137866"/>
            <a:chOff x="3758022" y="3565669"/>
            <a:chExt cx="922784" cy="1013058"/>
          </a:xfrm>
        </p:grpSpPr>
        <p:sp>
          <p:nvSpPr>
            <p:cNvPr id="814" name="Google Shape;814;p34"/>
            <p:cNvSpPr/>
            <p:nvPr/>
          </p:nvSpPr>
          <p:spPr>
            <a:xfrm>
              <a:off x="3758022" y="3565669"/>
              <a:ext cx="111564" cy="128983"/>
            </a:xfrm>
            <a:custGeom>
              <a:avLst/>
              <a:gdLst/>
              <a:ahLst/>
              <a:cxnLst/>
              <a:rect l="l" t="t" r="r" b="b"/>
              <a:pathLst>
                <a:path w="807" h="933" extrusionOk="0">
                  <a:moveTo>
                    <a:pt x="179" y="1"/>
                  </a:moveTo>
                  <a:cubicBezTo>
                    <a:pt x="145" y="1"/>
                    <a:pt x="111" y="12"/>
                    <a:pt x="81" y="34"/>
                  </a:cubicBezTo>
                  <a:cubicBezTo>
                    <a:pt x="11" y="76"/>
                    <a:pt x="1" y="173"/>
                    <a:pt x="45" y="244"/>
                  </a:cubicBezTo>
                  <a:lnTo>
                    <a:pt x="526" y="874"/>
                  </a:lnTo>
                  <a:cubicBezTo>
                    <a:pt x="555" y="913"/>
                    <a:pt x="600" y="933"/>
                    <a:pt x="643" y="933"/>
                  </a:cubicBezTo>
                  <a:cubicBezTo>
                    <a:pt x="676" y="933"/>
                    <a:pt x="709" y="922"/>
                    <a:pt x="735" y="899"/>
                  </a:cubicBezTo>
                  <a:cubicBezTo>
                    <a:pt x="754" y="891"/>
                    <a:pt x="763" y="874"/>
                    <a:pt x="780" y="863"/>
                  </a:cubicBezTo>
                  <a:cubicBezTo>
                    <a:pt x="807" y="811"/>
                    <a:pt x="807" y="742"/>
                    <a:pt x="771" y="689"/>
                  </a:cubicBezTo>
                  <a:lnTo>
                    <a:pt x="291" y="60"/>
                  </a:lnTo>
                  <a:cubicBezTo>
                    <a:pt x="266" y="20"/>
                    <a:pt x="223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3857281" y="3753957"/>
              <a:ext cx="67740" cy="824770"/>
            </a:xfrm>
            <a:custGeom>
              <a:avLst/>
              <a:gdLst/>
              <a:ahLst/>
              <a:cxnLst/>
              <a:rect l="l" t="t" r="r" b="b"/>
              <a:pathLst>
                <a:path w="490" h="5966" extrusionOk="0">
                  <a:moveTo>
                    <a:pt x="271" y="1"/>
                  </a:moveTo>
                  <a:cubicBezTo>
                    <a:pt x="150" y="1"/>
                    <a:pt x="45" y="106"/>
                    <a:pt x="45" y="228"/>
                  </a:cubicBezTo>
                  <a:lnTo>
                    <a:pt x="9" y="5212"/>
                  </a:lnTo>
                  <a:cubicBezTo>
                    <a:pt x="1" y="5308"/>
                    <a:pt x="62" y="5388"/>
                    <a:pt x="141" y="5422"/>
                  </a:cubicBezTo>
                  <a:lnTo>
                    <a:pt x="133" y="5877"/>
                  </a:lnTo>
                  <a:cubicBezTo>
                    <a:pt x="133" y="5921"/>
                    <a:pt x="166" y="5965"/>
                    <a:pt x="219" y="5965"/>
                  </a:cubicBezTo>
                  <a:cubicBezTo>
                    <a:pt x="271" y="5965"/>
                    <a:pt x="307" y="5921"/>
                    <a:pt x="307" y="5877"/>
                  </a:cubicBezTo>
                  <a:lnTo>
                    <a:pt x="315" y="5422"/>
                  </a:lnTo>
                  <a:cubicBezTo>
                    <a:pt x="395" y="5388"/>
                    <a:pt x="448" y="5308"/>
                    <a:pt x="448" y="5220"/>
                  </a:cubicBezTo>
                  <a:lnTo>
                    <a:pt x="490" y="228"/>
                  </a:lnTo>
                  <a:cubicBezTo>
                    <a:pt x="490" y="106"/>
                    <a:pt x="395" y="9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3903178" y="3745939"/>
              <a:ext cx="777628" cy="325705"/>
            </a:xfrm>
            <a:custGeom>
              <a:avLst/>
              <a:gdLst/>
              <a:ahLst/>
              <a:cxnLst/>
              <a:rect l="l" t="t" r="r" b="b"/>
              <a:pathLst>
                <a:path w="5625" h="2356" extrusionOk="0">
                  <a:moveTo>
                    <a:pt x="258" y="0"/>
                  </a:moveTo>
                  <a:cubicBezTo>
                    <a:pt x="170" y="0"/>
                    <a:pt x="87" y="57"/>
                    <a:pt x="53" y="147"/>
                  </a:cubicBezTo>
                  <a:cubicBezTo>
                    <a:pt x="0" y="260"/>
                    <a:pt x="63" y="382"/>
                    <a:pt x="177" y="426"/>
                  </a:cubicBezTo>
                  <a:lnTo>
                    <a:pt x="4827" y="2235"/>
                  </a:lnTo>
                  <a:cubicBezTo>
                    <a:pt x="4854" y="2244"/>
                    <a:pt x="4881" y="2248"/>
                    <a:pt x="4908" y="2248"/>
                  </a:cubicBezTo>
                  <a:cubicBezTo>
                    <a:pt x="4967" y="2248"/>
                    <a:pt x="5022" y="2226"/>
                    <a:pt x="5064" y="2183"/>
                  </a:cubicBezTo>
                  <a:lnTo>
                    <a:pt x="5492" y="2351"/>
                  </a:lnTo>
                  <a:cubicBezTo>
                    <a:pt x="5501" y="2354"/>
                    <a:pt x="5511" y="2356"/>
                    <a:pt x="5520" y="2356"/>
                  </a:cubicBezTo>
                  <a:cubicBezTo>
                    <a:pt x="5556" y="2356"/>
                    <a:pt x="5592" y="2331"/>
                    <a:pt x="5606" y="2298"/>
                  </a:cubicBezTo>
                  <a:cubicBezTo>
                    <a:pt x="5625" y="2254"/>
                    <a:pt x="5597" y="2202"/>
                    <a:pt x="5553" y="2183"/>
                  </a:cubicBezTo>
                  <a:lnTo>
                    <a:pt x="5125" y="2017"/>
                  </a:lnTo>
                  <a:cubicBezTo>
                    <a:pt x="5125" y="1931"/>
                    <a:pt x="5073" y="1851"/>
                    <a:pt x="4985" y="1826"/>
                  </a:cubicBezTo>
                  <a:lnTo>
                    <a:pt x="334" y="15"/>
                  </a:lnTo>
                  <a:cubicBezTo>
                    <a:pt x="309" y="5"/>
                    <a:pt x="283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3801569" y="3782021"/>
              <a:ext cx="493396" cy="387639"/>
            </a:xfrm>
            <a:custGeom>
              <a:avLst/>
              <a:gdLst/>
              <a:ahLst/>
              <a:cxnLst/>
              <a:rect l="l" t="t" r="r" b="b"/>
              <a:pathLst>
                <a:path w="3569" h="2804" extrusionOk="0">
                  <a:moveTo>
                    <a:pt x="3504" y="0"/>
                  </a:moveTo>
                  <a:cubicBezTo>
                    <a:pt x="3481" y="0"/>
                    <a:pt x="3455" y="9"/>
                    <a:pt x="3430" y="25"/>
                  </a:cubicBezTo>
                  <a:lnTo>
                    <a:pt x="81" y="2623"/>
                  </a:lnTo>
                  <a:cubicBezTo>
                    <a:pt x="28" y="2656"/>
                    <a:pt x="1" y="2728"/>
                    <a:pt x="20" y="2772"/>
                  </a:cubicBezTo>
                  <a:cubicBezTo>
                    <a:pt x="28" y="2793"/>
                    <a:pt x="45" y="2803"/>
                    <a:pt x="67" y="2803"/>
                  </a:cubicBezTo>
                  <a:cubicBezTo>
                    <a:pt x="89" y="2803"/>
                    <a:pt x="115" y="2793"/>
                    <a:pt x="141" y="2772"/>
                  </a:cubicBezTo>
                  <a:lnTo>
                    <a:pt x="3491" y="182"/>
                  </a:lnTo>
                  <a:lnTo>
                    <a:pt x="3516" y="157"/>
                  </a:lnTo>
                  <a:cubicBezTo>
                    <a:pt x="3552" y="113"/>
                    <a:pt x="3568" y="69"/>
                    <a:pt x="3560" y="33"/>
                  </a:cubicBezTo>
                  <a:cubicBezTo>
                    <a:pt x="3551" y="11"/>
                    <a:pt x="3530" y="0"/>
                    <a:pt x="3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3766732" y="3642671"/>
              <a:ext cx="245385" cy="224786"/>
            </a:xfrm>
            <a:custGeom>
              <a:avLst/>
              <a:gdLst/>
              <a:ahLst/>
              <a:cxnLst/>
              <a:rect l="l" t="t" r="r" b="b"/>
              <a:pathLst>
                <a:path w="1775" h="1626" extrusionOk="0">
                  <a:moveTo>
                    <a:pt x="895" y="0"/>
                  </a:moveTo>
                  <a:cubicBezTo>
                    <a:pt x="839" y="0"/>
                    <a:pt x="782" y="6"/>
                    <a:pt x="725" y="19"/>
                  </a:cubicBezTo>
                  <a:cubicBezTo>
                    <a:pt x="288" y="107"/>
                    <a:pt x="1" y="535"/>
                    <a:pt x="95" y="980"/>
                  </a:cubicBezTo>
                  <a:cubicBezTo>
                    <a:pt x="173" y="1364"/>
                    <a:pt x="510" y="1626"/>
                    <a:pt x="893" y="1626"/>
                  </a:cubicBezTo>
                  <a:cubicBezTo>
                    <a:pt x="948" y="1626"/>
                    <a:pt x="1003" y="1621"/>
                    <a:pt x="1059" y="1610"/>
                  </a:cubicBezTo>
                  <a:cubicBezTo>
                    <a:pt x="1495" y="1513"/>
                    <a:pt x="1774" y="1085"/>
                    <a:pt x="1688" y="648"/>
                  </a:cubicBezTo>
                  <a:cubicBezTo>
                    <a:pt x="1604" y="269"/>
                    <a:pt x="1269" y="0"/>
                    <a:pt x="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34"/>
          <p:cNvSpPr/>
          <p:nvPr/>
        </p:nvSpPr>
        <p:spPr>
          <a:xfrm>
            <a:off x="8360262" y="406873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8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Таблица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648584" y="611998"/>
            <a:ext cx="7212420" cy="1040955"/>
          </a:xfrm>
        </p:spPr>
        <p:txBody>
          <a:bodyPr/>
          <a:lstStyle/>
          <a:p>
            <a:pPr marL="0" indent="0"/>
            <a:r>
              <a:rPr lang="ru-RU" sz="2000" b="1" dirty="0" smtClean="0"/>
              <a:t>Таблицы </a:t>
            </a:r>
            <a:r>
              <a:rPr lang="ru-RU" sz="2000" dirty="0" smtClean="0"/>
              <a:t>применяют для хранении информации об объектах, имеющих одинаковый набор свойств.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555" y="1771579"/>
            <a:ext cx="5970746" cy="324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Дерево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371" y="921488"/>
            <a:ext cx="7308166" cy="4222012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Дерево – </a:t>
            </a:r>
            <a:r>
              <a:rPr lang="ru-RU" sz="2000" dirty="0" smtClean="0"/>
              <a:t>это структура данных, которая служит для описания </a:t>
            </a:r>
            <a:r>
              <a:rPr lang="ru-RU" sz="2000" b="1" dirty="0" smtClean="0"/>
              <a:t>иерархии – </a:t>
            </a:r>
            <a:r>
              <a:rPr lang="ru-RU" sz="2000" dirty="0" smtClean="0"/>
              <a:t>многоуровневой системы,  где одни элементы подчинены другим. </a:t>
            </a:r>
          </a:p>
          <a:p>
            <a:pPr marL="0" indent="457200"/>
            <a:r>
              <a:rPr lang="ru-RU" sz="2000" dirty="0" smtClean="0"/>
              <a:t>Дерево состоит из </a:t>
            </a:r>
            <a:r>
              <a:rPr lang="ru-RU" sz="2000" b="1" dirty="0" smtClean="0"/>
              <a:t>узлов</a:t>
            </a:r>
            <a:r>
              <a:rPr lang="ru-RU" sz="2000" dirty="0" smtClean="0"/>
              <a:t> и связей между ними – </a:t>
            </a:r>
            <a:r>
              <a:rPr lang="ru-RU" sz="2000" b="1" dirty="0" smtClean="0"/>
              <a:t>дуг</a:t>
            </a:r>
            <a:r>
              <a:rPr lang="ru-RU" sz="2000" dirty="0" smtClean="0"/>
              <a:t>.</a:t>
            </a:r>
          </a:p>
          <a:p>
            <a:pPr marL="0" indent="457200"/>
            <a:r>
              <a:rPr lang="ru-RU" sz="2000" dirty="0" smtClean="0"/>
              <a:t>Самый первый узел, расположенный на верхнем уровне, - </a:t>
            </a:r>
            <a:r>
              <a:rPr lang="ru-RU" sz="2000" b="1" dirty="0" smtClean="0"/>
              <a:t>корень</a:t>
            </a:r>
            <a:r>
              <a:rPr lang="ru-RU" sz="2000" dirty="0" smtClean="0"/>
              <a:t> дерева.</a:t>
            </a:r>
          </a:p>
          <a:p>
            <a:pPr marL="0" indent="457200"/>
            <a:r>
              <a:rPr lang="ru-RU" sz="2000" dirty="0" smtClean="0"/>
              <a:t>Конечные узлы, из которых не выходит ни одна дуга, называются </a:t>
            </a:r>
            <a:r>
              <a:rPr lang="ru-RU" sz="2000" b="1" dirty="0" smtClean="0"/>
              <a:t>листьями</a:t>
            </a:r>
            <a:r>
              <a:rPr lang="ru-RU" sz="2000" dirty="0" smtClean="0"/>
              <a:t>.</a:t>
            </a:r>
          </a:p>
          <a:p>
            <a:pPr marL="0" indent="457200"/>
            <a:r>
              <a:rPr lang="ru-RU" sz="2000" b="1" dirty="0" smtClean="0"/>
              <a:t>Путь</a:t>
            </a:r>
            <a:r>
              <a:rPr lang="ru-RU" sz="2000" dirty="0" smtClean="0"/>
              <a:t> – последовательность узлов, где каждый следующий связан с предыдущим.</a:t>
            </a:r>
          </a:p>
          <a:p>
            <a:pPr marL="0" indent="457200"/>
            <a:r>
              <a:rPr lang="ru-RU" sz="2000" b="1" dirty="0" smtClean="0"/>
              <a:t>Высота дерева </a:t>
            </a:r>
            <a:r>
              <a:rPr lang="ru-RU" sz="2000" dirty="0" smtClean="0"/>
              <a:t>– наибольшая длина пути от корня дерева к его листу.</a:t>
            </a:r>
          </a:p>
        </p:txBody>
      </p:sp>
    </p:spTree>
    <p:extLst>
      <p:ext uri="{BB962C8B-B14F-4D97-AF65-F5344CB8AC3E}">
        <p14:creationId xmlns:p14="http://schemas.microsoft.com/office/powerpoint/2010/main" val="38236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Дерево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371" y="921488"/>
            <a:ext cx="7308166" cy="1378580"/>
          </a:xfrm>
        </p:spPr>
        <p:txBody>
          <a:bodyPr/>
          <a:lstStyle/>
          <a:p>
            <a:pPr marL="0" indent="457200"/>
            <a:r>
              <a:rPr lang="ru-RU" sz="2000" dirty="0" smtClean="0"/>
              <a:t>Из двух связанных узлов  тот, который  находится на более высоком уровне называется </a:t>
            </a:r>
            <a:r>
              <a:rPr lang="ru-RU" sz="2000" b="1" dirty="0" smtClean="0"/>
              <a:t>родителем</a:t>
            </a:r>
            <a:r>
              <a:rPr lang="ru-RU" sz="2000" dirty="0" smtClean="0"/>
              <a:t>, а другой </a:t>
            </a:r>
            <a:r>
              <a:rPr lang="ru-RU" sz="2000" b="1" dirty="0" smtClean="0"/>
              <a:t>сыном</a:t>
            </a:r>
            <a:r>
              <a:rPr lang="ru-RU" sz="2000" dirty="0" smtClean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159" y="2300068"/>
            <a:ext cx="4332850" cy="21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16" y="266451"/>
            <a:ext cx="7704000" cy="1407603"/>
          </a:xfrm>
        </p:spPr>
        <p:txBody>
          <a:bodyPr/>
          <a:lstStyle/>
          <a:p>
            <a:r>
              <a:rPr lang="ru-RU" sz="2800" dirty="0" smtClean="0"/>
              <a:t>Пример. Вычисление арифметического выражения. Бинарное дерево.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1477107" y="1554480"/>
            <a:ext cx="2236763" cy="513471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marL="0" indent="0"/>
            <a:r>
              <a:rPr lang="en-US" sz="2000" dirty="0" smtClean="0"/>
              <a:t>(a + 3) * 5 – 2 * b</a:t>
            </a:r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91" y="2235211"/>
            <a:ext cx="4629796" cy="2276793"/>
          </a:xfrm>
          <a:prstGeom prst="rect">
            <a:avLst/>
          </a:prstGeom>
        </p:spPr>
      </p:pic>
      <p:sp>
        <p:nvSpPr>
          <p:cNvPr id="6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5106572" y="1554480"/>
            <a:ext cx="3334044" cy="3589020"/>
          </a:xfrm>
        </p:spPr>
        <p:txBody>
          <a:bodyPr/>
          <a:lstStyle/>
          <a:p>
            <a:pPr marL="0" indent="0" algn="ctr"/>
            <a:r>
              <a:rPr lang="ru-RU" sz="2000" b="1" dirty="0" smtClean="0"/>
              <a:t>Префиксная запись </a:t>
            </a:r>
            <a:endParaRPr lang="en-US" sz="2000" b="1" dirty="0"/>
          </a:p>
          <a:p>
            <a:pPr marL="0" indent="0"/>
            <a:r>
              <a:rPr lang="ru-RU" sz="2000" dirty="0" smtClean="0"/>
              <a:t>(порядок обхода «корень - левое поддерево – правое поддерево»)</a:t>
            </a:r>
          </a:p>
          <a:p>
            <a:pPr marL="0" indent="0"/>
            <a:r>
              <a:rPr lang="ru-RU" sz="2000" dirty="0" smtClean="0"/>
              <a:t>- * + </a:t>
            </a:r>
            <a:r>
              <a:rPr lang="en-US" sz="2000" dirty="0" smtClean="0"/>
              <a:t>a 3 5 * 2 b</a:t>
            </a:r>
          </a:p>
          <a:p>
            <a:pPr marL="0" indent="0" algn="ctr"/>
            <a:r>
              <a:rPr lang="ru-RU" sz="2000" b="1" dirty="0" smtClean="0"/>
              <a:t>Постфиксная запись</a:t>
            </a:r>
          </a:p>
          <a:p>
            <a:pPr marL="0" indent="0"/>
            <a:r>
              <a:rPr lang="ru-RU" sz="2000" dirty="0"/>
              <a:t>(порядок обхода </a:t>
            </a:r>
            <a:r>
              <a:rPr lang="ru-RU" sz="2000" dirty="0" smtClean="0"/>
              <a:t>«левое </a:t>
            </a:r>
            <a:r>
              <a:rPr lang="ru-RU" sz="2000" dirty="0"/>
              <a:t>поддерево – правое </a:t>
            </a:r>
            <a:r>
              <a:rPr lang="ru-RU" sz="2000" dirty="0" smtClean="0"/>
              <a:t>поддерево - корень»)</a:t>
            </a:r>
          </a:p>
          <a:p>
            <a:pPr marL="0" indent="0"/>
            <a:r>
              <a:rPr lang="en-US" sz="2000" dirty="0" smtClean="0"/>
              <a:t>a 3 + 5 * 2 b * -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850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Стек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371" y="921488"/>
            <a:ext cx="6766558" cy="2004592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Стек</a:t>
            </a:r>
            <a:r>
              <a:rPr lang="ru-RU" sz="2000" dirty="0" smtClean="0"/>
              <a:t> – линейная структура данных, в которой добавление и удаление элементов возможно только с одного конца (вершины стека).</a:t>
            </a:r>
          </a:p>
          <a:p>
            <a:pPr marL="0" indent="457200"/>
            <a:r>
              <a:rPr lang="en-US" sz="2000" dirty="0" smtClean="0"/>
              <a:t>LIFO = Last In – First Out</a:t>
            </a:r>
          </a:p>
          <a:p>
            <a:pPr marL="0" indent="457200"/>
            <a:r>
              <a:rPr lang="ru-RU" sz="2000" dirty="0" smtClean="0"/>
              <a:t>«Кто последним вошел, тот первым вышел»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5" y="2926080"/>
            <a:ext cx="2362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44" y="2880922"/>
            <a:ext cx="812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71" y="2800839"/>
            <a:ext cx="153035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4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16" y="266451"/>
            <a:ext cx="7704000" cy="1407603"/>
          </a:xfrm>
        </p:spPr>
        <p:txBody>
          <a:bodyPr/>
          <a:lstStyle/>
          <a:p>
            <a:r>
              <a:rPr lang="ru-RU" sz="4000" dirty="0" smtClean="0"/>
              <a:t>Задачи: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379828" y="1273125"/>
            <a:ext cx="6865034" cy="3425483"/>
          </a:xfrm>
        </p:spPr>
        <p:txBody>
          <a:bodyPr/>
          <a:lstStyle/>
          <a:p>
            <a:pPr marL="0" indent="0" algn="ctr"/>
            <a:r>
              <a:rPr lang="ru-RU" sz="3200" b="1" dirty="0" smtClean="0"/>
              <a:t>Построить дерево и записать префиксную и постфиксную запись для выражений:</a:t>
            </a:r>
          </a:p>
          <a:p>
            <a:pPr marL="0" indent="0"/>
            <a:r>
              <a:rPr lang="ru-RU" sz="3200" dirty="0" smtClean="0"/>
              <a:t>	1.</a:t>
            </a:r>
            <a:r>
              <a:rPr lang="en-US" sz="3200" dirty="0" smtClean="0"/>
              <a:t> 	</a:t>
            </a:r>
            <a:r>
              <a:rPr lang="ru-RU" sz="3200" dirty="0" smtClean="0"/>
              <a:t>5-2*(3+4)</a:t>
            </a:r>
            <a:r>
              <a:rPr lang="en-US" sz="3200" dirty="0" smtClean="0"/>
              <a:t>/9</a:t>
            </a:r>
            <a:endParaRPr lang="ru-RU" sz="3200" dirty="0" smtClean="0"/>
          </a:p>
          <a:p>
            <a:pPr marL="0" indent="0"/>
            <a:r>
              <a:rPr lang="ru-RU" sz="3200" dirty="0" smtClean="0"/>
              <a:t>	2.</a:t>
            </a:r>
            <a:r>
              <a:rPr lang="en-US" sz="3200" dirty="0" smtClean="0"/>
              <a:t>	a * 4 – (3+5)*6</a:t>
            </a:r>
            <a:endParaRPr lang="ru-RU" sz="3200" dirty="0" smtClean="0"/>
          </a:p>
          <a:p>
            <a:pPr marL="0" indent="0"/>
            <a:r>
              <a:rPr lang="ru-RU" sz="3200" dirty="0" smtClean="0"/>
              <a:t>	3.</a:t>
            </a:r>
            <a:r>
              <a:rPr lang="en-US" sz="3200" dirty="0" smtClean="0"/>
              <a:t>	8-</a:t>
            </a:r>
            <a:r>
              <a:rPr lang="ru-RU" sz="3200" dirty="0"/>
              <a:t>(</a:t>
            </a:r>
            <a:r>
              <a:rPr lang="en-US" sz="3200" dirty="0" smtClean="0"/>
              <a:t>3</a:t>
            </a:r>
            <a:r>
              <a:rPr lang="ru-RU" sz="3200" dirty="0" smtClean="0"/>
              <a:t>+</a:t>
            </a:r>
            <a:r>
              <a:rPr lang="en-US" sz="3200" dirty="0" smtClean="0"/>
              <a:t>3</a:t>
            </a:r>
            <a:r>
              <a:rPr lang="ru-RU" sz="3200" dirty="0" smtClean="0"/>
              <a:t>)</a:t>
            </a:r>
            <a:r>
              <a:rPr lang="en-US" sz="3200" dirty="0" smtClean="0"/>
              <a:t>*</a:t>
            </a:r>
            <a:r>
              <a:rPr lang="ru-RU" sz="3200" dirty="0" smtClean="0"/>
              <a:t>(</a:t>
            </a:r>
            <a:r>
              <a:rPr lang="en-US" sz="3200" dirty="0" smtClean="0"/>
              <a:t>2+7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79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Графы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371" y="921488"/>
            <a:ext cx="7308166" cy="2096032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Граф – </a:t>
            </a:r>
            <a:r>
              <a:rPr lang="ru-RU" sz="2000" dirty="0" smtClean="0"/>
              <a:t>это набор </a:t>
            </a:r>
            <a:r>
              <a:rPr lang="ru-RU" sz="2000" b="1" dirty="0" smtClean="0"/>
              <a:t>вершин(узлов)</a:t>
            </a:r>
            <a:r>
              <a:rPr lang="ru-RU" sz="2000" dirty="0" smtClean="0"/>
              <a:t> и связей между ними </a:t>
            </a:r>
            <a:r>
              <a:rPr lang="ru-RU" sz="2000" b="1" dirty="0" smtClean="0"/>
              <a:t>(ребер). </a:t>
            </a:r>
          </a:p>
          <a:p>
            <a:pPr marL="0" indent="457200"/>
            <a:r>
              <a:rPr lang="ru-RU" sz="2000" b="1" dirty="0" smtClean="0"/>
              <a:t>Петля – </a:t>
            </a:r>
            <a:r>
              <a:rPr lang="ru-RU" sz="2000" dirty="0" smtClean="0"/>
              <a:t>ребро, которое начинается и заканчивается в одной и той же вершине.</a:t>
            </a:r>
          </a:p>
          <a:p>
            <a:pPr marL="0" indent="457200"/>
            <a:r>
              <a:rPr lang="ru-RU" sz="2000" b="1" dirty="0" smtClean="0"/>
              <a:t>Степень вершины </a:t>
            </a:r>
            <a:r>
              <a:rPr lang="ru-RU" sz="2000" dirty="0" smtClean="0"/>
              <a:t>– количество ребер, с которыми связана эта вершина. При этом петля считается дважды!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92" y="2970994"/>
            <a:ext cx="4391638" cy="1428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553" y="3182601"/>
            <a:ext cx="1857730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Граф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28936" y="2874825"/>
            <a:ext cx="2876843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Матрица смежности</a:t>
            </a:r>
          </a:p>
          <a:p>
            <a:pPr algn="ctr"/>
            <a:r>
              <a:rPr lang="ru-RU" sz="2000" b="1" dirty="0" smtClean="0"/>
              <a:t>1 – есть связь</a:t>
            </a:r>
          </a:p>
          <a:p>
            <a:pPr algn="ctr"/>
            <a:r>
              <a:rPr lang="ru-RU" sz="2000" b="1" dirty="0" smtClean="0"/>
              <a:t>0 – нет связи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578" y="4555592"/>
            <a:ext cx="4039164" cy="333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09139" y="4475010"/>
            <a:ext cx="2876843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Список смежности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01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Графы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371" y="921487"/>
            <a:ext cx="7308166" cy="1575527"/>
          </a:xfrm>
        </p:spPr>
        <p:txBody>
          <a:bodyPr/>
          <a:lstStyle/>
          <a:p>
            <a:pPr marL="0" indent="457200"/>
            <a:r>
              <a:rPr lang="ru-RU" sz="2000" dirty="0" smtClean="0"/>
              <a:t>Сумма степеней всех вершин графа  - всегда </a:t>
            </a:r>
            <a:r>
              <a:rPr lang="ru-RU" sz="2000" b="1" dirty="0" smtClean="0"/>
              <a:t>четное </a:t>
            </a:r>
            <a:r>
              <a:rPr lang="ru-RU" sz="2000" dirty="0" smtClean="0"/>
              <a:t>число: оно равно удвоенному количеству ребер.</a:t>
            </a:r>
          </a:p>
          <a:p>
            <a:pPr marL="0" indent="457200"/>
            <a:r>
              <a:rPr lang="ru-RU" sz="2000" dirty="0" smtClean="0"/>
              <a:t>Отсюда следует, что число вершин графа, имеющих нечетную степень, должно быть четно.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300" y="2755195"/>
            <a:ext cx="5439534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Графы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371" y="921487"/>
            <a:ext cx="7308166" cy="2454759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Путь </a:t>
            </a:r>
            <a:r>
              <a:rPr lang="ru-RU" sz="2000" b="1" dirty="0"/>
              <a:t>– </a:t>
            </a:r>
            <a:r>
              <a:rPr lang="ru-RU" sz="2000" dirty="0"/>
              <a:t>это </a:t>
            </a:r>
            <a:r>
              <a:rPr lang="ru-RU" sz="2000" dirty="0" smtClean="0"/>
              <a:t>последовательность ребер, по которым можно перейти из одного узла в другой.</a:t>
            </a:r>
            <a:endParaRPr lang="ru-RU" sz="2000" b="1" dirty="0"/>
          </a:p>
          <a:p>
            <a:pPr marL="0" indent="457200"/>
            <a:r>
              <a:rPr lang="ru-RU" sz="2000" b="1" dirty="0" smtClean="0"/>
              <a:t>Связный граф </a:t>
            </a:r>
            <a:r>
              <a:rPr lang="ru-RU" sz="2000" b="1" dirty="0"/>
              <a:t>– </a:t>
            </a:r>
            <a:r>
              <a:rPr lang="ru-RU" sz="2000" dirty="0" smtClean="0"/>
              <a:t>это граф, между любыми вершинами графа существует путь.</a:t>
            </a:r>
            <a:endParaRPr lang="ru-RU" sz="2000" dirty="0"/>
          </a:p>
          <a:p>
            <a:pPr marL="0" indent="457200"/>
            <a:r>
              <a:rPr lang="ru-RU" sz="2000" b="1" dirty="0" smtClean="0"/>
              <a:t>Цикл </a:t>
            </a:r>
            <a:r>
              <a:rPr lang="ru-RU" sz="2000" dirty="0" smtClean="0"/>
              <a:t>– замкнутый путь в графе.</a:t>
            </a:r>
          </a:p>
          <a:p>
            <a:pPr marL="0" indent="457200"/>
            <a:r>
              <a:rPr lang="ru-RU" sz="2000" b="1" dirty="0" smtClean="0"/>
              <a:t>Взвешенный граф </a:t>
            </a:r>
            <a:r>
              <a:rPr lang="ru-RU" sz="2000" dirty="0" smtClean="0"/>
              <a:t>– граф, с каждым ребром которого связано некоторое число (</a:t>
            </a:r>
            <a:r>
              <a:rPr lang="ru-RU" sz="2000" b="1" dirty="0" smtClean="0"/>
              <a:t>вес ребра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238" y="3350594"/>
            <a:ext cx="4772691" cy="1448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4823" y="3815648"/>
            <a:ext cx="1857730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Граф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97750" y="3674485"/>
            <a:ext cx="2708030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Весовая матрица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962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Графы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371" y="921487"/>
            <a:ext cx="7308166" cy="1167565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Ориентированный граф (коротко орграф) – </a:t>
            </a:r>
            <a:r>
              <a:rPr lang="ru-RU" sz="2000" dirty="0" smtClean="0"/>
              <a:t>граф, в котором ребра имеют направление. Ребра в орграфе называются </a:t>
            </a:r>
            <a:r>
              <a:rPr lang="ru-RU" sz="2000" b="1" dirty="0" smtClean="0"/>
              <a:t>дугами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730" y="2520948"/>
            <a:ext cx="4610743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Операции с информацией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640" y="1346790"/>
            <a:ext cx="7212420" cy="31614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Передача информации (данные передаются с одного носителя на другой)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Обработка информации (данные изменяются)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Хранение информации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624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16" y="266451"/>
            <a:ext cx="7704000" cy="1407603"/>
          </a:xfrm>
        </p:spPr>
        <p:txBody>
          <a:bodyPr/>
          <a:lstStyle/>
          <a:p>
            <a:r>
              <a:rPr lang="ru-RU" sz="4000" dirty="0" smtClean="0"/>
              <a:t>Задачи: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379828" y="1055076"/>
            <a:ext cx="7469944" cy="822961"/>
          </a:xfrm>
        </p:spPr>
        <p:txBody>
          <a:bodyPr/>
          <a:lstStyle/>
          <a:p>
            <a:pPr marL="0" indent="0" algn="ctr"/>
            <a:r>
              <a:rPr lang="ru-RU" sz="3200" b="1" dirty="0" smtClean="0"/>
              <a:t>Посчитать количество путей из А в 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8" y="2042256"/>
            <a:ext cx="4439270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-295203" y="-131286"/>
            <a:ext cx="7469944" cy="822961"/>
          </a:xfrm>
        </p:spPr>
        <p:txBody>
          <a:bodyPr/>
          <a:lstStyle/>
          <a:p>
            <a:pPr marL="0" indent="0" algn="ctr"/>
            <a:r>
              <a:rPr lang="ru-RU" sz="3200" b="1" dirty="0" smtClean="0"/>
              <a:t>Построить матрицу смежности</a:t>
            </a:r>
          </a:p>
        </p:txBody>
      </p:sp>
      <p:grpSp>
        <p:nvGrpSpPr>
          <p:cNvPr id="7" name="Group 291"/>
          <p:cNvGrpSpPr>
            <a:grpSpLocks/>
          </p:cNvGrpSpPr>
          <p:nvPr/>
        </p:nvGrpSpPr>
        <p:grpSpPr bwMode="auto">
          <a:xfrm>
            <a:off x="510832" y="978878"/>
            <a:ext cx="2608262" cy="1822450"/>
            <a:chOff x="291" y="808"/>
            <a:chExt cx="1643" cy="1148"/>
          </a:xfrm>
        </p:grpSpPr>
        <p:sp>
          <p:nvSpPr>
            <p:cNvPr id="8" name="Oval 9"/>
            <p:cNvSpPr>
              <a:spLocks noChangeAspect="1" noChangeArrowheads="1"/>
            </p:cNvSpPr>
            <p:nvPr/>
          </p:nvSpPr>
          <p:spPr bwMode="auto">
            <a:xfrm>
              <a:off x="690" y="808"/>
              <a:ext cx="272" cy="272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514" y="1051"/>
              <a:ext cx="219" cy="279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899" y="1069"/>
              <a:ext cx="161" cy="629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977" y="944"/>
              <a:ext cx="320" cy="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548" y="1015"/>
              <a:ext cx="833" cy="40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511" y="1069"/>
              <a:ext cx="232" cy="297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1208" y="1461"/>
              <a:ext cx="458" cy="32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5" name="Line 148"/>
            <p:cNvSpPr>
              <a:spLocks noChangeShapeType="1"/>
            </p:cNvSpPr>
            <p:nvPr/>
          </p:nvSpPr>
          <p:spPr bwMode="auto">
            <a:xfrm>
              <a:off x="511" y="1496"/>
              <a:ext cx="540" cy="297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16" name="Oval 5"/>
            <p:cNvSpPr>
              <a:spLocks noChangeAspect="1" noChangeArrowheads="1"/>
            </p:cNvSpPr>
            <p:nvPr/>
          </p:nvSpPr>
          <p:spPr bwMode="auto">
            <a:xfrm>
              <a:off x="1662" y="1295"/>
              <a:ext cx="272" cy="272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>
                  <a:latin typeface="Arial" charset="0"/>
                </a:rPr>
                <a:t>4</a:t>
              </a:r>
            </a:p>
          </p:txBody>
        </p:sp>
        <p:sp>
          <p:nvSpPr>
            <p:cNvPr id="17" name="Oval 6"/>
            <p:cNvSpPr>
              <a:spLocks noChangeAspect="1" noChangeArrowheads="1"/>
            </p:cNvSpPr>
            <p:nvPr/>
          </p:nvSpPr>
          <p:spPr bwMode="auto">
            <a:xfrm>
              <a:off x="291" y="1301"/>
              <a:ext cx="272" cy="272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>
                  <a:latin typeface="Arial" charset="0"/>
                </a:rPr>
                <a:t>2</a:t>
              </a:r>
            </a:p>
          </p:txBody>
        </p:sp>
        <p:sp>
          <p:nvSpPr>
            <p:cNvPr id="18" name="Oval 8"/>
            <p:cNvSpPr>
              <a:spLocks noChangeAspect="1" noChangeArrowheads="1"/>
            </p:cNvSpPr>
            <p:nvPr/>
          </p:nvSpPr>
          <p:spPr bwMode="auto">
            <a:xfrm>
              <a:off x="961" y="1684"/>
              <a:ext cx="272" cy="272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>
                  <a:latin typeface="Arial" charset="0"/>
                </a:rPr>
                <a:t>3</a:t>
              </a:r>
            </a:p>
          </p:txBody>
        </p:sp>
        <p:sp>
          <p:nvSpPr>
            <p:cNvPr id="19" name="Oval 7"/>
            <p:cNvSpPr>
              <a:spLocks noChangeAspect="1" noChangeArrowheads="1"/>
            </p:cNvSpPr>
            <p:nvPr/>
          </p:nvSpPr>
          <p:spPr bwMode="auto">
            <a:xfrm>
              <a:off x="1300" y="808"/>
              <a:ext cx="272" cy="272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</p:grpSp>
      <p:graphicFrame>
        <p:nvGraphicFramePr>
          <p:cNvPr id="20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460516"/>
              </p:ext>
            </p:extLst>
          </p:nvPr>
        </p:nvGraphicFramePr>
        <p:xfrm>
          <a:off x="4154523" y="848837"/>
          <a:ext cx="1947862" cy="1839910"/>
        </p:xfrm>
        <a:graphic>
          <a:graphicData uri="http://schemas.openxmlformats.org/drawingml/2006/table">
            <a:tbl>
              <a:tblPr/>
              <a:tblGrid>
                <a:gridCol w="38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51510"/>
              </p:ext>
            </p:extLst>
          </p:nvPr>
        </p:nvGraphicFramePr>
        <p:xfrm>
          <a:off x="4156110" y="493237"/>
          <a:ext cx="1947863" cy="396875"/>
        </p:xfrm>
        <a:graphic>
          <a:graphicData uri="http://schemas.openxmlformats.org/drawingml/2006/table">
            <a:tbl>
              <a:tblPr/>
              <a:tblGrid>
                <a:gridCol w="388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611761"/>
              </p:ext>
            </p:extLst>
          </p:nvPr>
        </p:nvGraphicFramePr>
        <p:xfrm>
          <a:off x="3756060" y="839312"/>
          <a:ext cx="388938" cy="1843088"/>
        </p:xfrm>
        <a:graphic>
          <a:graphicData uri="http://schemas.openxmlformats.org/drawingml/2006/table">
            <a:tbl>
              <a:tblPr/>
              <a:tblGrid>
                <a:gridCol w="388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" name="Group 292"/>
          <p:cNvGrpSpPr>
            <a:grpSpLocks/>
          </p:cNvGrpSpPr>
          <p:nvPr/>
        </p:nvGrpSpPr>
        <p:grpSpPr bwMode="auto">
          <a:xfrm>
            <a:off x="942632" y="3159761"/>
            <a:ext cx="2608263" cy="1822450"/>
            <a:chOff x="291" y="2488"/>
            <a:chExt cx="1643" cy="1148"/>
          </a:xfrm>
        </p:grpSpPr>
        <p:sp>
          <p:nvSpPr>
            <p:cNvPr id="24" name="Oval 149"/>
            <p:cNvSpPr>
              <a:spLocks noChangeAspect="1" noChangeArrowheads="1"/>
            </p:cNvSpPr>
            <p:nvPr/>
          </p:nvSpPr>
          <p:spPr bwMode="auto">
            <a:xfrm>
              <a:off x="1300" y="2488"/>
              <a:ext cx="272" cy="272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25" name="Oval 150"/>
            <p:cNvSpPr>
              <a:spLocks noChangeAspect="1" noChangeArrowheads="1"/>
            </p:cNvSpPr>
            <p:nvPr/>
          </p:nvSpPr>
          <p:spPr bwMode="auto">
            <a:xfrm>
              <a:off x="690" y="2488"/>
              <a:ext cx="272" cy="272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26" name="Line 151"/>
            <p:cNvSpPr>
              <a:spLocks noChangeShapeType="1"/>
            </p:cNvSpPr>
            <p:nvPr/>
          </p:nvSpPr>
          <p:spPr bwMode="auto">
            <a:xfrm flipH="1">
              <a:off x="514" y="2731"/>
              <a:ext cx="219" cy="279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7" name="Line 152"/>
            <p:cNvSpPr>
              <a:spLocks noChangeShapeType="1"/>
            </p:cNvSpPr>
            <p:nvPr/>
          </p:nvSpPr>
          <p:spPr bwMode="auto">
            <a:xfrm>
              <a:off x="899" y="2749"/>
              <a:ext cx="161" cy="629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8" name="Line 153"/>
            <p:cNvSpPr>
              <a:spLocks noChangeShapeType="1"/>
            </p:cNvSpPr>
            <p:nvPr/>
          </p:nvSpPr>
          <p:spPr bwMode="auto">
            <a:xfrm>
              <a:off x="977" y="2624"/>
              <a:ext cx="320" cy="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29" name="Line 154"/>
            <p:cNvSpPr>
              <a:spLocks noChangeShapeType="1"/>
            </p:cNvSpPr>
            <p:nvPr/>
          </p:nvSpPr>
          <p:spPr bwMode="auto">
            <a:xfrm flipH="1">
              <a:off x="548" y="2732"/>
              <a:ext cx="797" cy="367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30" name="Line 155"/>
            <p:cNvSpPr>
              <a:spLocks noChangeShapeType="1"/>
            </p:cNvSpPr>
            <p:nvPr/>
          </p:nvSpPr>
          <p:spPr bwMode="auto">
            <a:xfrm>
              <a:off x="1511" y="2749"/>
              <a:ext cx="232" cy="297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31" name="Line 156"/>
            <p:cNvSpPr>
              <a:spLocks noChangeShapeType="1"/>
            </p:cNvSpPr>
            <p:nvPr/>
          </p:nvSpPr>
          <p:spPr bwMode="auto">
            <a:xfrm flipV="1">
              <a:off x="1208" y="3141"/>
              <a:ext cx="458" cy="32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32" name="Line 157"/>
            <p:cNvSpPr>
              <a:spLocks noChangeShapeType="1"/>
            </p:cNvSpPr>
            <p:nvPr/>
          </p:nvSpPr>
          <p:spPr bwMode="auto">
            <a:xfrm>
              <a:off x="552" y="3188"/>
              <a:ext cx="499" cy="285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triangle" w="med" len="lg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33" name="Oval 158"/>
            <p:cNvSpPr>
              <a:spLocks noChangeAspect="1" noChangeArrowheads="1"/>
            </p:cNvSpPr>
            <p:nvPr/>
          </p:nvSpPr>
          <p:spPr bwMode="auto">
            <a:xfrm>
              <a:off x="1662" y="2975"/>
              <a:ext cx="272" cy="272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>
                  <a:latin typeface="Arial" charset="0"/>
                </a:rPr>
                <a:t>4</a:t>
              </a:r>
            </a:p>
          </p:txBody>
        </p:sp>
        <p:sp>
          <p:nvSpPr>
            <p:cNvPr id="34" name="Oval 159"/>
            <p:cNvSpPr>
              <a:spLocks noChangeAspect="1" noChangeArrowheads="1"/>
            </p:cNvSpPr>
            <p:nvPr/>
          </p:nvSpPr>
          <p:spPr bwMode="auto">
            <a:xfrm>
              <a:off x="291" y="2981"/>
              <a:ext cx="272" cy="272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>
                  <a:latin typeface="Arial" charset="0"/>
                </a:rPr>
                <a:t>2</a:t>
              </a:r>
            </a:p>
          </p:txBody>
        </p:sp>
        <p:sp>
          <p:nvSpPr>
            <p:cNvPr id="35" name="Oval 160"/>
            <p:cNvSpPr>
              <a:spLocks noChangeAspect="1" noChangeArrowheads="1"/>
            </p:cNvSpPr>
            <p:nvPr/>
          </p:nvSpPr>
          <p:spPr bwMode="auto">
            <a:xfrm>
              <a:off x="961" y="3364"/>
              <a:ext cx="272" cy="272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>
                  <a:latin typeface="Arial" charset="0"/>
                </a:rPr>
                <a:t>3</a:t>
              </a:r>
            </a:p>
          </p:txBody>
        </p:sp>
      </p:grpSp>
      <p:graphicFrame>
        <p:nvGraphicFramePr>
          <p:cNvPr id="36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776913"/>
              </p:ext>
            </p:extLst>
          </p:nvPr>
        </p:nvGraphicFramePr>
        <p:xfrm>
          <a:off x="4601820" y="3118486"/>
          <a:ext cx="1947862" cy="1839915"/>
        </p:xfrm>
        <a:graphic>
          <a:graphicData uri="http://schemas.openxmlformats.org/drawingml/2006/table">
            <a:tbl>
              <a:tblPr/>
              <a:tblGrid>
                <a:gridCol w="38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7" name="Group 1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942060"/>
              </p:ext>
            </p:extLst>
          </p:nvPr>
        </p:nvGraphicFramePr>
        <p:xfrm>
          <a:off x="4603407" y="2762886"/>
          <a:ext cx="1947863" cy="396875"/>
        </p:xfrm>
        <a:graphic>
          <a:graphicData uri="http://schemas.openxmlformats.org/drawingml/2006/table">
            <a:tbl>
              <a:tblPr/>
              <a:tblGrid>
                <a:gridCol w="388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Group 2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991383"/>
              </p:ext>
            </p:extLst>
          </p:nvPr>
        </p:nvGraphicFramePr>
        <p:xfrm>
          <a:off x="4203357" y="3108961"/>
          <a:ext cx="388938" cy="1843088"/>
        </p:xfrm>
        <a:graphic>
          <a:graphicData uri="http://schemas.openxmlformats.org/drawingml/2006/table">
            <a:tbl>
              <a:tblPr/>
              <a:tblGrid>
                <a:gridCol w="388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9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-295203" y="-131286"/>
            <a:ext cx="7469944" cy="1275607"/>
          </a:xfrm>
        </p:spPr>
        <p:txBody>
          <a:bodyPr/>
          <a:lstStyle/>
          <a:p>
            <a:pPr marL="0" indent="0" algn="ctr"/>
            <a:r>
              <a:rPr lang="ru-RU" sz="3200" b="1" dirty="0" smtClean="0"/>
              <a:t>Построить граф по матрице смежности</a:t>
            </a:r>
          </a:p>
        </p:txBody>
      </p:sp>
      <p:graphicFrame>
        <p:nvGraphicFramePr>
          <p:cNvPr id="39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329703"/>
              </p:ext>
            </p:extLst>
          </p:nvPr>
        </p:nvGraphicFramePr>
        <p:xfrm>
          <a:off x="622355" y="1424516"/>
          <a:ext cx="1947863" cy="1839915"/>
        </p:xfrm>
        <a:graphic>
          <a:graphicData uri="http://schemas.openxmlformats.org/drawingml/2006/table">
            <a:tbl>
              <a:tblPr/>
              <a:tblGrid>
                <a:gridCol w="388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0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384053"/>
              </p:ext>
            </p:extLst>
          </p:nvPr>
        </p:nvGraphicFramePr>
        <p:xfrm>
          <a:off x="623943" y="1068916"/>
          <a:ext cx="1947862" cy="396875"/>
        </p:xfrm>
        <a:graphic>
          <a:graphicData uri="http://schemas.openxmlformats.org/drawingml/2006/table">
            <a:tbl>
              <a:tblPr/>
              <a:tblGrid>
                <a:gridCol w="38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753496"/>
              </p:ext>
            </p:extLst>
          </p:nvPr>
        </p:nvGraphicFramePr>
        <p:xfrm>
          <a:off x="223893" y="1414991"/>
          <a:ext cx="388937" cy="1843088"/>
        </p:xfrm>
        <a:graphic>
          <a:graphicData uri="http://schemas.openxmlformats.org/drawingml/2006/table">
            <a:tbl>
              <a:tblPr/>
              <a:tblGrid>
                <a:gridCol w="38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2" name="Group 2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235863"/>
              </p:ext>
            </p:extLst>
          </p:nvPr>
        </p:nvGraphicFramePr>
        <p:xfrm>
          <a:off x="3024083" y="3206855"/>
          <a:ext cx="1947863" cy="1839915"/>
        </p:xfrm>
        <a:graphic>
          <a:graphicData uri="http://schemas.openxmlformats.org/drawingml/2006/table">
            <a:tbl>
              <a:tblPr/>
              <a:tblGrid>
                <a:gridCol w="388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FF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8" marB="4680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3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198445"/>
              </p:ext>
            </p:extLst>
          </p:nvPr>
        </p:nvGraphicFramePr>
        <p:xfrm>
          <a:off x="3025671" y="2851255"/>
          <a:ext cx="1947862" cy="396875"/>
        </p:xfrm>
        <a:graphic>
          <a:graphicData uri="http://schemas.openxmlformats.org/drawingml/2006/table">
            <a:tbl>
              <a:tblPr/>
              <a:tblGrid>
                <a:gridCol w="38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80312"/>
              </p:ext>
            </p:extLst>
          </p:nvPr>
        </p:nvGraphicFramePr>
        <p:xfrm>
          <a:off x="2625621" y="3197330"/>
          <a:ext cx="388937" cy="1843088"/>
        </p:xfrm>
        <a:graphic>
          <a:graphicData uri="http://schemas.openxmlformats.org/drawingml/2006/table">
            <a:tbl>
              <a:tblPr/>
              <a:tblGrid>
                <a:gridCol w="38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5" name="Group 291"/>
          <p:cNvGrpSpPr>
            <a:grpSpLocks/>
          </p:cNvGrpSpPr>
          <p:nvPr/>
        </p:nvGrpSpPr>
        <p:grpSpPr bwMode="auto">
          <a:xfrm>
            <a:off x="6502281" y="2583391"/>
            <a:ext cx="2439987" cy="2470150"/>
            <a:chOff x="2055" y="551"/>
            <a:chExt cx="1537" cy="1556"/>
          </a:xfrm>
        </p:grpSpPr>
        <p:sp>
          <p:nvSpPr>
            <p:cNvPr id="46" name="Oval 292"/>
            <p:cNvSpPr>
              <a:spLocks noChangeArrowheads="1"/>
            </p:cNvSpPr>
            <p:nvPr/>
          </p:nvSpPr>
          <p:spPr bwMode="auto">
            <a:xfrm>
              <a:off x="2143" y="688"/>
              <a:ext cx="1419" cy="1419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prstDash val="dash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7" name="Oval 293"/>
            <p:cNvSpPr>
              <a:spLocks noChangeAspect="1" noChangeArrowheads="1"/>
            </p:cNvSpPr>
            <p:nvPr/>
          </p:nvSpPr>
          <p:spPr bwMode="auto">
            <a:xfrm>
              <a:off x="2693" y="551"/>
              <a:ext cx="272" cy="272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48" name="Oval 294"/>
            <p:cNvSpPr>
              <a:spLocks noChangeAspect="1" noChangeArrowheads="1"/>
            </p:cNvSpPr>
            <p:nvPr/>
          </p:nvSpPr>
          <p:spPr bwMode="auto">
            <a:xfrm>
              <a:off x="3215" y="1768"/>
              <a:ext cx="272" cy="272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>
                  <a:latin typeface="Arial" charset="0"/>
                </a:rPr>
                <a:t>2</a:t>
              </a:r>
            </a:p>
          </p:txBody>
        </p:sp>
        <p:sp>
          <p:nvSpPr>
            <p:cNvPr id="49" name="Oval 295"/>
            <p:cNvSpPr>
              <a:spLocks noChangeAspect="1" noChangeArrowheads="1"/>
            </p:cNvSpPr>
            <p:nvPr/>
          </p:nvSpPr>
          <p:spPr bwMode="auto">
            <a:xfrm>
              <a:off x="2055" y="1006"/>
              <a:ext cx="272" cy="272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>
                  <a:latin typeface="Arial" charset="0"/>
                </a:rPr>
                <a:t>4</a:t>
              </a:r>
              <a:endParaRPr lang="ru-RU">
                <a:latin typeface="Arial" charset="0"/>
              </a:endParaRPr>
            </a:p>
          </p:txBody>
        </p:sp>
        <p:sp>
          <p:nvSpPr>
            <p:cNvPr id="50" name="Oval 296"/>
            <p:cNvSpPr>
              <a:spLocks noChangeAspect="1" noChangeArrowheads="1"/>
            </p:cNvSpPr>
            <p:nvPr/>
          </p:nvSpPr>
          <p:spPr bwMode="auto">
            <a:xfrm>
              <a:off x="3320" y="937"/>
              <a:ext cx="272" cy="272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51" name="Oval 297"/>
            <p:cNvSpPr>
              <a:spLocks noChangeAspect="1" noChangeArrowheads="1"/>
            </p:cNvSpPr>
            <p:nvPr/>
          </p:nvSpPr>
          <p:spPr bwMode="auto">
            <a:xfrm>
              <a:off x="2186" y="1754"/>
              <a:ext cx="272" cy="272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>
                  <a:latin typeface="Arial" charset="0"/>
                </a:rPr>
                <a:t>3</a:t>
              </a:r>
            </a:p>
          </p:txBody>
        </p:sp>
      </p:grpSp>
      <p:grpSp>
        <p:nvGrpSpPr>
          <p:cNvPr id="52" name="Group 291"/>
          <p:cNvGrpSpPr>
            <a:grpSpLocks/>
          </p:cNvGrpSpPr>
          <p:nvPr/>
        </p:nvGrpSpPr>
        <p:grpSpPr bwMode="auto">
          <a:xfrm>
            <a:off x="4702056" y="545041"/>
            <a:ext cx="2439987" cy="2470150"/>
            <a:chOff x="2055" y="551"/>
            <a:chExt cx="1537" cy="1556"/>
          </a:xfrm>
        </p:grpSpPr>
        <p:sp>
          <p:nvSpPr>
            <p:cNvPr id="53" name="Oval 292"/>
            <p:cNvSpPr>
              <a:spLocks noChangeArrowheads="1"/>
            </p:cNvSpPr>
            <p:nvPr/>
          </p:nvSpPr>
          <p:spPr bwMode="auto">
            <a:xfrm>
              <a:off x="2143" y="688"/>
              <a:ext cx="1419" cy="1419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prstDash val="dash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4" name="Oval 293"/>
            <p:cNvSpPr>
              <a:spLocks noChangeAspect="1" noChangeArrowheads="1"/>
            </p:cNvSpPr>
            <p:nvPr/>
          </p:nvSpPr>
          <p:spPr bwMode="auto">
            <a:xfrm>
              <a:off x="2693" y="551"/>
              <a:ext cx="272" cy="272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>
                  <a:latin typeface="Arial" charset="0"/>
                </a:rPr>
                <a:t>0</a:t>
              </a:r>
            </a:p>
          </p:txBody>
        </p:sp>
        <p:sp>
          <p:nvSpPr>
            <p:cNvPr id="55" name="Oval 294"/>
            <p:cNvSpPr>
              <a:spLocks noChangeAspect="1" noChangeArrowheads="1"/>
            </p:cNvSpPr>
            <p:nvPr/>
          </p:nvSpPr>
          <p:spPr bwMode="auto">
            <a:xfrm>
              <a:off x="3215" y="1768"/>
              <a:ext cx="272" cy="272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>
                  <a:latin typeface="Arial" charset="0"/>
                </a:rPr>
                <a:t>2</a:t>
              </a:r>
            </a:p>
          </p:txBody>
        </p:sp>
        <p:sp>
          <p:nvSpPr>
            <p:cNvPr id="56" name="Oval 295"/>
            <p:cNvSpPr>
              <a:spLocks noChangeAspect="1" noChangeArrowheads="1"/>
            </p:cNvSpPr>
            <p:nvPr/>
          </p:nvSpPr>
          <p:spPr bwMode="auto">
            <a:xfrm>
              <a:off x="2055" y="1006"/>
              <a:ext cx="272" cy="272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>
                  <a:latin typeface="Arial" charset="0"/>
                </a:rPr>
                <a:t>4</a:t>
              </a:r>
              <a:endParaRPr lang="ru-RU">
                <a:latin typeface="Arial" charset="0"/>
              </a:endParaRPr>
            </a:p>
          </p:txBody>
        </p:sp>
        <p:sp>
          <p:nvSpPr>
            <p:cNvPr id="57" name="Oval 296"/>
            <p:cNvSpPr>
              <a:spLocks noChangeAspect="1" noChangeArrowheads="1"/>
            </p:cNvSpPr>
            <p:nvPr/>
          </p:nvSpPr>
          <p:spPr bwMode="auto">
            <a:xfrm>
              <a:off x="3320" y="937"/>
              <a:ext cx="272" cy="272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>
                  <a:latin typeface="Arial" charset="0"/>
                </a:rPr>
                <a:t>1</a:t>
              </a:r>
            </a:p>
          </p:txBody>
        </p:sp>
        <p:sp>
          <p:nvSpPr>
            <p:cNvPr id="58" name="Oval 297"/>
            <p:cNvSpPr>
              <a:spLocks noChangeAspect="1" noChangeArrowheads="1"/>
            </p:cNvSpPr>
            <p:nvPr/>
          </p:nvSpPr>
          <p:spPr bwMode="auto">
            <a:xfrm>
              <a:off x="2186" y="1754"/>
              <a:ext cx="272" cy="272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 type="none" w="med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ru-RU">
                  <a:latin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5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4"/>
          <p:cNvSpPr txBox="1">
            <a:spLocks noGrp="1"/>
          </p:cNvSpPr>
          <p:nvPr>
            <p:ph type="ctrTitle"/>
          </p:nvPr>
        </p:nvSpPr>
        <p:spPr>
          <a:xfrm>
            <a:off x="484515" y="1190091"/>
            <a:ext cx="4789937" cy="19099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 smtClean="0"/>
              <a:t>Кодирование информации</a:t>
            </a:r>
            <a:endParaRPr dirty="0"/>
          </a:p>
        </p:txBody>
      </p:sp>
      <p:sp>
        <p:nvSpPr>
          <p:cNvPr id="746" name="Google Shape;746;p34"/>
          <p:cNvSpPr/>
          <p:nvPr/>
        </p:nvSpPr>
        <p:spPr>
          <a:xfrm rot="1086862">
            <a:off x="5466708" y="831085"/>
            <a:ext cx="3138998" cy="3858751"/>
          </a:xfrm>
          <a:custGeom>
            <a:avLst/>
            <a:gdLst/>
            <a:ahLst/>
            <a:cxnLst/>
            <a:rect l="l" t="t" r="r" b="b"/>
            <a:pathLst>
              <a:path w="12460" h="15317" extrusionOk="0">
                <a:moveTo>
                  <a:pt x="4540" y="0"/>
                </a:moveTo>
                <a:cubicBezTo>
                  <a:pt x="4496" y="0"/>
                  <a:pt x="4452" y="0"/>
                  <a:pt x="4407" y="1"/>
                </a:cubicBezTo>
                <a:cubicBezTo>
                  <a:pt x="3306" y="9"/>
                  <a:pt x="2141" y="185"/>
                  <a:pt x="1302" y="962"/>
                </a:cubicBezTo>
                <a:cubicBezTo>
                  <a:pt x="655" y="1566"/>
                  <a:pt x="324" y="2406"/>
                  <a:pt x="219" y="3270"/>
                </a:cubicBezTo>
                <a:cubicBezTo>
                  <a:pt x="0" y="5081"/>
                  <a:pt x="368" y="7547"/>
                  <a:pt x="865" y="9314"/>
                </a:cubicBezTo>
                <a:cubicBezTo>
                  <a:pt x="1296" y="10890"/>
                  <a:pt x="2253" y="12311"/>
                  <a:pt x="3997" y="12311"/>
                </a:cubicBezTo>
                <a:cubicBezTo>
                  <a:pt x="4062" y="12311"/>
                  <a:pt x="4129" y="12309"/>
                  <a:pt x="4198" y="12305"/>
                </a:cubicBezTo>
                <a:cubicBezTo>
                  <a:pt x="4722" y="12269"/>
                  <a:pt x="5264" y="12189"/>
                  <a:pt x="5805" y="12084"/>
                </a:cubicBezTo>
                <a:lnTo>
                  <a:pt x="5805" y="12084"/>
                </a:lnTo>
                <a:cubicBezTo>
                  <a:pt x="5824" y="13081"/>
                  <a:pt x="5744" y="14089"/>
                  <a:pt x="5562" y="15075"/>
                </a:cubicBezTo>
                <a:cubicBezTo>
                  <a:pt x="5540" y="15186"/>
                  <a:pt x="5628" y="15317"/>
                  <a:pt x="5739" y="15317"/>
                </a:cubicBezTo>
                <a:cubicBezTo>
                  <a:pt x="5769" y="15317"/>
                  <a:pt x="5801" y="15307"/>
                  <a:pt x="5832" y="15285"/>
                </a:cubicBezTo>
                <a:cubicBezTo>
                  <a:pt x="7406" y="14114"/>
                  <a:pt x="8710" y="12636"/>
                  <a:pt x="9671" y="10930"/>
                </a:cubicBezTo>
                <a:cubicBezTo>
                  <a:pt x="10300" y="10704"/>
                  <a:pt x="10922" y="10406"/>
                  <a:pt x="11350" y="9864"/>
                </a:cubicBezTo>
                <a:cubicBezTo>
                  <a:pt x="11847" y="9226"/>
                  <a:pt x="11996" y="8403"/>
                  <a:pt x="12101" y="7625"/>
                </a:cubicBezTo>
                <a:cubicBezTo>
                  <a:pt x="12303" y="5982"/>
                  <a:pt x="12460" y="4181"/>
                  <a:pt x="12214" y="2536"/>
                </a:cubicBezTo>
                <a:cubicBezTo>
                  <a:pt x="11979" y="1050"/>
                  <a:pt x="10913" y="718"/>
                  <a:pt x="9583" y="464"/>
                </a:cubicBezTo>
                <a:cubicBezTo>
                  <a:pt x="7922" y="158"/>
                  <a:pt x="6235" y="0"/>
                  <a:pt x="45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34"/>
          <p:cNvGrpSpPr/>
          <p:nvPr/>
        </p:nvGrpSpPr>
        <p:grpSpPr>
          <a:xfrm>
            <a:off x="5727755" y="1196335"/>
            <a:ext cx="2632496" cy="2188484"/>
            <a:chOff x="5024096" y="1188568"/>
            <a:chExt cx="2822446" cy="2346397"/>
          </a:xfrm>
        </p:grpSpPr>
        <p:grpSp>
          <p:nvGrpSpPr>
            <p:cNvPr id="748" name="Google Shape;748;p34"/>
            <p:cNvGrpSpPr/>
            <p:nvPr/>
          </p:nvGrpSpPr>
          <p:grpSpPr>
            <a:xfrm>
              <a:off x="5901869" y="1771683"/>
              <a:ext cx="1076188" cy="1052711"/>
              <a:chOff x="5736369" y="1599283"/>
              <a:chExt cx="1076188" cy="1052711"/>
            </a:xfrm>
          </p:grpSpPr>
          <p:sp>
            <p:nvSpPr>
              <p:cNvPr id="749" name="Google Shape;749;p34"/>
              <p:cNvSpPr/>
              <p:nvPr/>
            </p:nvSpPr>
            <p:spPr>
              <a:xfrm>
                <a:off x="5763461" y="1623021"/>
                <a:ext cx="457723" cy="1004204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3892" extrusionOk="0">
                    <a:moveTo>
                      <a:pt x="1503" y="0"/>
                    </a:moveTo>
                    <a:lnTo>
                      <a:pt x="1373" y="193"/>
                    </a:lnTo>
                    <a:lnTo>
                      <a:pt x="1058" y="97"/>
                    </a:lnTo>
                    <a:lnTo>
                      <a:pt x="840" y="193"/>
                    </a:lnTo>
                    <a:lnTo>
                      <a:pt x="796" y="412"/>
                    </a:lnTo>
                    <a:lnTo>
                      <a:pt x="506" y="428"/>
                    </a:lnTo>
                    <a:lnTo>
                      <a:pt x="410" y="630"/>
                    </a:lnTo>
                    <a:lnTo>
                      <a:pt x="454" y="787"/>
                    </a:lnTo>
                    <a:lnTo>
                      <a:pt x="263" y="917"/>
                    </a:lnTo>
                    <a:lnTo>
                      <a:pt x="131" y="1085"/>
                    </a:lnTo>
                    <a:lnTo>
                      <a:pt x="139" y="1337"/>
                    </a:lnTo>
                    <a:lnTo>
                      <a:pt x="210" y="1442"/>
                    </a:lnTo>
                    <a:lnTo>
                      <a:pt x="61" y="1557"/>
                    </a:lnTo>
                    <a:lnTo>
                      <a:pt x="1" y="1757"/>
                    </a:lnTo>
                    <a:lnTo>
                      <a:pt x="70" y="1897"/>
                    </a:lnTo>
                    <a:lnTo>
                      <a:pt x="158" y="1994"/>
                    </a:lnTo>
                    <a:lnTo>
                      <a:pt x="9" y="2204"/>
                    </a:lnTo>
                    <a:lnTo>
                      <a:pt x="17" y="2491"/>
                    </a:lnTo>
                    <a:lnTo>
                      <a:pt x="122" y="2615"/>
                    </a:lnTo>
                    <a:lnTo>
                      <a:pt x="219" y="2728"/>
                    </a:lnTo>
                    <a:lnTo>
                      <a:pt x="219" y="2955"/>
                    </a:lnTo>
                    <a:lnTo>
                      <a:pt x="315" y="3140"/>
                    </a:lnTo>
                    <a:lnTo>
                      <a:pt x="586" y="3209"/>
                    </a:lnTo>
                    <a:lnTo>
                      <a:pt x="716" y="3270"/>
                    </a:lnTo>
                    <a:lnTo>
                      <a:pt x="735" y="3446"/>
                    </a:lnTo>
                    <a:lnTo>
                      <a:pt x="813" y="3604"/>
                    </a:lnTo>
                    <a:lnTo>
                      <a:pt x="987" y="3698"/>
                    </a:lnTo>
                    <a:lnTo>
                      <a:pt x="1233" y="3708"/>
                    </a:lnTo>
                    <a:lnTo>
                      <a:pt x="1407" y="3847"/>
                    </a:lnTo>
                    <a:lnTo>
                      <a:pt x="1669" y="3891"/>
                    </a:lnTo>
                    <a:lnTo>
                      <a:pt x="1757" y="3742"/>
                    </a:lnTo>
                    <a:lnTo>
                      <a:pt x="1774" y="3394"/>
                    </a:lnTo>
                    <a:lnTo>
                      <a:pt x="1774" y="218"/>
                    </a:lnTo>
                    <a:lnTo>
                      <a:pt x="1652" y="61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4"/>
              <p:cNvSpPr/>
              <p:nvPr/>
            </p:nvSpPr>
            <p:spPr>
              <a:xfrm>
                <a:off x="5905370" y="2409968"/>
                <a:ext cx="219057" cy="194287"/>
              </a:xfrm>
              <a:custGeom>
                <a:avLst/>
                <a:gdLst/>
                <a:ahLst/>
                <a:cxnLst/>
                <a:rect l="l" t="t" r="r" b="b"/>
                <a:pathLst>
                  <a:path w="849" h="753" extrusionOk="0">
                    <a:moveTo>
                      <a:pt x="196" y="0"/>
                    </a:moveTo>
                    <a:cubicBezTo>
                      <a:pt x="160" y="0"/>
                      <a:pt x="128" y="24"/>
                      <a:pt x="114" y="62"/>
                    </a:cubicBezTo>
                    <a:cubicBezTo>
                      <a:pt x="105" y="71"/>
                      <a:pt x="0" y="344"/>
                      <a:pt x="114" y="554"/>
                    </a:cubicBezTo>
                    <a:cubicBezTo>
                      <a:pt x="175" y="658"/>
                      <a:pt x="271" y="728"/>
                      <a:pt x="420" y="753"/>
                    </a:cubicBezTo>
                    <a:lnTo>
                      <a:pt x="500" y="753"/>
                    </a:lnTo>
                    <a:cubicBezTo>
                      <a:pt x="638" y="753"/>
                      <a:pt x="752" y="684"/>
                      <a:pt x="823" y="526"/>
                    </a:cubicBezTo>
                    <a:cubicBezTo>
                      <a:pt x="848" y="482"/>
                      <a:pt x="832" y="421"/>
                      <a:pt x="779" y="405"/>
                    </a:cubicBezTo>
                    <a:cubicBezTo>
                      <a:pt x="765" y="396"/>
                      <a:pt x="750" y="392"/>
                      <a:pt x="735" y="392"/>
                    </a:cubicBezTo>
                    <a:cubicBezTo>
                      <a:pt x="702" y="392"/>
                      <a:pt x="669" y="412"/>
                      <a:pt x="657" y="449"/>
                    </a:cubicBezTo>
                    <a:cubicBezTo>
                      <a:pt x="608" y="538"/>
                      <a:pt x="559" y="567"/>
                      <a:pt x="498" y="567"/>
                    </a:cubicBezTo>
                    <a:cubicBezTo>
                      <a:pt x="482" y="567"/>
                      <a:pt x="465" y="565"/>
                      <a:pt x="447" y="562"/>
                    </a:cubicBezTo>
                    <a:cubicBezTo>
                      <a:pt x="368" y="543"/>
                      <a:pt x="307" y="518"/>
                      <a:pt x="280" y="457"/>
                    </a:cubicBezTo>
                    <a:cubicBezTo>
                      <a:pt x="219" y="352"/>
                      <a:pt x="263" y="186"/>
                      <a:pt x="290" y="134"/>
                    </a:cubicBezTo>
                    <a:cubicBezTo>
                      <a:pt x="307" y="81"/>
                      <a:pt x="290" y="29"/>
                      <a:pt x="238" y="10"/>
                    </a:cubicBezTo>
                    <a:cubicBezTo>
                      <a:pt x="224" y="3"/>
                      <a:pt x="210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4"/>
              <p:cNvSpPr/>
              <p:nvPr/>
            </p:nvSpPr>
            <p:spPr>
              <a:xfrm>
                <a:off x="5923173" y="1599283"/>
                <a:ext cx="327940" cy="1052711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4080" extrusionOk="0">
                    <a:moveTo>
                      <a:pt x="959" y="0"/>
                    </a:moveTo>
                    <a:cubicBezTo>
                      <a:pt x="848" y="0"/>
                      <a:pt x="744" y="65"/>
                      <a:pt x="702" y="170"/>
                    </a:cubicBezTo>
                    <a:lnTo>
                      <a:pt x="702" y="180"/>
                    </a:lnTo>
                    <a:cubicBezTo>
                      <a:pt x="693" y="180"/>
                      <a:pt x="693" y="180"/>
                      <a:pt x="693" y="189"/>
                    </a:cubicBezTo>
                    <a:lnTo>
                      <a:pt x="683" y="189"/>
                    </a:lnTo>
                    <a:cubicBezTo>
                      <a:pt x="674" y="180"/>
                      <a:pt x="666" y="180"/>
                      <a:pt x="658" y="170"/>
                    </a:cubicBezTo>
                    <a:cubicBezTo>
                      <a:pt x="610" y="145"/>
                      <a:pt x="518" y="97"/>
                      <a:pt x="415" y="97"/>
                    </a:cubicBezTo>
                    <a:cubicBezTo>
                      <a:pt x="346" y="97"/>
                      <a:pt x="272" y="118"/>
                      <a:pt x="202" y="180"/>
                    </a:cubicBezTo>
                    <a:cubicBezTo>
                      <a:pt x="1" y="338"/>
                      <a:pt x="106" y="581"/>
                      <a:pt x="185" y="686"/>
                    </a:cubicBezTo>
                    <a:cubicBezTo>
                      <a:pt x="206" y="712"/>
                      <a:pt x="236" y="726"/>
                      <a:pt x="264" y="726"/>
                    </a:cubicBezTo>
                    <a:cubicBezTo>
                      <a:pt x="283" y="726"/>
                      <a:pt x="302" y="719"/>
                      <a:pt x="316" y="705"/>
                    </a:cubicBezTo>
                    <a:cubicBezTo>
                      <a:pt x="360" y="678"/>
                      <a:pt x="368" y="617"/>
                      <a:pt x="334" y="573"/>
                    </a:cubicBezTo>
                    <a:cubicBezTo>
                      <a:pt x="326" y="556"/>
                      <a:pt x="211" y="407"/>
                      <a:pt x="326" y="319"/>
                    </a:cubicBezTo>
                    <a:cubicBezTo>
                      <a:pt x="352" y="296"/>
                      <a:pt x="380" y="286"/>
                      <a:pt x="410" y="286"/>
                    </a:cubicBezTo>
                    <a:cubicBezTo>
                      <a:pt x="457" y="286"/>
                      <a:pt x="510" y="310"/>
                      <a:pt x="569" y="338"/>
                    </a:cubicBezTo>
                    <a:cubicBezTo>
                      <a:pt x="578" y="346"/>
                      <a:pt x="597" y="355"/>
                      <a:pt x="605" y="355"/>
                    </a:cubicBezTo>
                    <a:cubicBezTo>
                      <a:pt x="629" y="368"/>
                      <a:pt x="659" y="375"/>
                      <a:pt x="689" y="375"/>
                    </a:cubicBezTo>
                    <a:cubicBezTo>
                      <a:pt x="714" y="375"/>
                      <a:pt x="739" y="370"/>
                      <a:pt x="763" y="363"/>
                    </a:cubicBezTo>
                    <a:cubicBezTo>
                      <a:pt x="815" y="338"/>
                      <a:pt x="851" y="302"/>
                      <a:pt x="876" y="250"/>
                    </a:cubicBezTo>
                    <a:lnTo>
                      <a:pt x="876" y="241"/>
                    </a:lnTo>
                    <a:cubicBezTo>
                      <a:pt x="890" y="210"/>
                      <a:pt x="926" y="187"/>
                      <a:pt x="964" y="187"/>
                    </a:cubicBezTo>
                    <a:cubicBezTo>
                      <a:pt x="969" y="187"/>
                      <a:pt x="975" y="188"/>
                      <a:pt x="981" y="189"/>
                    </a:cubicBezTo>
                    <a:cubicBezTo>
                      <a:pt x="1042" y="214"/>
                      <a:pt x="1077" y="310"/>
                      <a:pt x="1077" y="476"/>
                    </a:cubicBezTo>
                    <a:lnTo>
                      <a:pt x="1077" y="3563"/>
                    </a:lnTo>
                    <a:cubicBezTo>
                      <a:pt x="1077" y="3660"/>
                      <a:pt x="1069" y="3765"/>
                      <a:pt x="1025" y="3834"/>
                    </a:cubicBezTo>
                    <a:cubicBezTo>
                      <a:pt x="1008" y="3861"/>
                      <a:pt x="989" y="3878"/>
                      <a:pt x="964" y="3887"/>
                    </a:cubicBezTo>
                    <a:cubicBezTo>
                      <a:pt x="953" y="3889"/>
                      <a:pt x="942" y="3890"/>
                      <a:pt x="931" y="3890"/>
                    </a:cubicBezTo>
                    <a:cubicBezTo>
                      <a:pt x="898" y="3890"/>
                      <a:pt x="867" y="3880"/>
                      <a:pt x="840" y="3861"/>
                    </a:cubicBezTo>
                    <a:cubicBezTo>
                      <a:pt x="788" y="3817"/>
                      <a:pt x="754" y="3738"/>
                      <a:pt x="763" y="3651"/>
                    </a:cubicBezTo>
                    <a:cubicBezTo>
                      <a:pt x="771" y="3599"/>
                      <a:pt x="727" y="3555"/>
                      <a:pt x="674" y="3547"/>
                    </a:cubicBezTo>
                    <a:cubicBezTo>
                      <a:pt x="622" y="3547"/>
                      <a:pt x="578" y="3580"/>
                      <a:pt x="578" y="3633"/>
                    </a:cubicBezTo>
                    <a:cubicBezTo>
                      <a:pt x="561" y="3790"/>
                      <a:pt x="614" y="3922"/>
                      <a:pt x="718" y="4010"/>
                    </a:cubicBezTo>
                    <a:cubicBezTo>
                      <a:pt x="779" y="4052"/>
                      <a:pt x="859" y="4080"/>
                      <a:pt x="928" y="4080"/>
                    </a:cubicBezTo>
                    <a:cubicBezTo>
                      <a:pt x="956" y="4080"/>
                      <a:pt x="989" y="4080"/>
                      <a:pt x="1025" y="4063"/>
                    </a:cubicBezTo>
                    <a:cubicBezTo>
                      <a:pt x="1086" y="4044"/>
                      <a:pt x="1147" y="4000"/>
                      <a:pt x="1182" y="3939"/>
                    </a:cubicBezTo>
                    <a:cubicBezTo>
                      <a:pt x="1260" y="3817"/>
                      <a:pt x="1260" y="3677"/>
                      <a:pt x="1260" y="3572"/>
                    </a:cubicBezTo>
                    <a:lnTo>
                      <a:pt x="1270" y="476"/>
                    </a:lnTo>
                    <a:cubicBezTo>
                      <a:pt x="1270" y="380"/>
                      <a:pt x="1270" y="84"/>
                      <a:pt x="1042" y="12"/>
                    </a:cubicBezTo>
                    <a:cubicBezTo>
                      <a:pt x="1014" y="4"/>
                      <a:pt x="987" y="0"/>
                      <a:pt x="9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4"/>
              <p:cNvSpPr/>
              <p:nvPr/>
            </p:nvSpPr>
            <p:spPr>
              <a:xfrm>
                <a:off x="5738691" y="1974438"/>
                <a:ext cx="160487" cy="192481"/>
              </a:xfrm>
              <a:custGeom>
                <a:avLst/>
                <a:gdLst/>
                <a:ahLst/>
                <a:cxnLst/>
                <a:rect l="l" t="t" r="r" b="b"/>
                <a:pathLst>
                  <a:path w="622" h="746" extrusionOk="0">
                    <a:moveTo>
                      <a:pt x="316" y="1"/>
                    </a:moveTo>
                    <a:cubicBezTo>
                      <a:pt x="309" y="1"/>
                      <a:pt x="303" y="1"/>
                      <a:pt x="296" y="2"/>
                    </a:cubicBezTo>
                    <a:cubicBezTo>
                      <a:pt x="210" y="27"/>
                      <a:pt x="44" y="116"/>
                      <a:pt x="17" y="317"/>
                    </a:cubicBezTo>
                    <a:cubicBezTo>
                      <a:pt x="0" y="458"/>
                      <a:pt x="61" y="588"/>
                      <a:pt x="174" y="668"/>
                    </a:cubicBezTo>
                    <a:cubicBezTo>
                      <a:pt x="279" y="737"/>
                      <a:pt x="481" y="745"/>
                      <a:pt x="525" y="745"/>
                    </a:cubicBezTo>
                    <a:cubicBezTo>
                      <a:pt x="577" y="745"/>
                      <a:pt x="621" y="701"/>
                      <a:pt x="621" y="649"/>
                    </a:cubicBezTo>
                    <a:cubicBezTo>
                      <a:pt x="621" y="596"/>
                      <a:pt x="577" y="552"/>
                      <a:pt x="525" y="552"/>
                    </a:cubicBezTo>
                    <a:cubicBezTo>
                      <a:pt x="453" y="552"/>
                      <a:pt x="323" y="535"/>
                      <a:pt x="279" y="510"/>
                    </a:cubicBezTo>
                    <a:cubicBezTo>
                      <a:pt x="227" y="474"/>
                      <a:pt x="202" y="405"/>
                      <a:pt x="210" y="334"/>
                    </a:cubicBezTo>
                    <a:cubicBezTo>
                      <a:pt x="218" y="221"/>
                      <a:pt x="340" y="195"/>
                      <a:pt x="348" y="185"/>
                    </a:cubicBezTo>
                    <a:cubicBezTo>
                      <a:pt x="393" y="176"/>
                      <a:pt x="428" y="124"/>
                      <a:pt x="411" y="72"/>
                    </a:cubicBezTo>
                    <a:cubicBezTo>
                      <a:pt x="402" y="26"/>
                      <a:pt x="361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4"/>
              <p:cNvSpPr/>
              <p:nvPr/>
            </p:nvSpPr>
            <p:spPr>
              <a:xfrm>
                <a:off x="5736369" y="2116346"/>
                <a:ext cx="254921" cy="36406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1411" extrusionOk="0">
                    <a:moveTo>
                      <a:pt x="315" y="1"/>
                    </a:moveTo>
                    <a:cubicBezTo>
                      <a:pt x="309" y="1"/>
                      <a:pt x="303" y="1"/>
                      <a:pt x="297" y="2"/>
                    </a:cubicBezTo>
                    <a:cubicBezTo>
                      <a:pt x="175" y="38"/>
                      <a:pt x="43" y="231"/>
                      <a:pt x="26" y="413"/>
                    </a:cubicBezTo>
                    <a:cubicBezTo>
                      <a:pt x="1" y="598"/>
                      <a:pt x="87" y="737"/>
                      <a:pt x="253" y="833"/>
                    </a:cubicBezTo>
                    <a:cubicBezTo>
                      <a:pt x="211" y="999"/>
                      <a:pt x="271" y="1245"/>
                      <a:pt x="429" y="1349"/>
                    </a:cubicBezTo>
                    <a:cubicBezTo>
                      <a:pt x="473" y="1377"/>
                      <a:pt x="534" y="1410"/>
                      <a:pt x="611" y="1410"/>
                    </a:cubicBezTo>
                    <a:cubicBezTo>
                      <a:pt x="700" y="1410"/>
                      <a:pt x="813" y="1377"/>
                      <a:pt x="945" y="1261"/>
                    </a:cubicBezTo>
                    <a:cubicBezTo>
                      <a:pt x="979" y="1236"/>
                      <a:pt x="987" y="1175"/>
                      <a:pt x="953" y="1131"/>
                    </a:cubicBezTo>
                    <a:cubicBezTo>
                      <a:pt x="935" y="1108"/>
                      <a:pt x="909" y="1097"/>
                      <a:pt x="884" y="1097"/>
                    </a:cubicBezTo>
                    <a:cubicBezTo>
                      <a:pt x="861" y="1097"/>
                      <a:pt x="838" y="1106"/>
                      <a:pt x="821" y="1123"/>
                    </a:cubicBezTo>
                    <a:cubicBezTo>
                      <a:pt x="765" y="1167"/>
                      <a:pt x="690" y="1216"/>
                      <a:pt x="616" y="1216"/>
                    </a:cubicBezTo>
                    <a:cubicBezTo>
                      <a:pt x="588" y="1216"/>
                      <a:pt x="560" y="1209"/>
                      <a:pt x="534" y="1192"/>
                    </a:cubicBezTo>
                    <a:cubicBezTo>
                      <a:pt x="446" y="1131"/>
                      <a:pt x="410" y="965"/>
                      <a:pt x="437" y="869"/>
                    </a:cubicBezTo>
                    <a:cubicBezTo>
                      <a:pt x="462" y="789"/>
                      <a:pt x="429" y="703"/>
                      <a:pt x="349" y="667"/>
                    </a:cubicBezTo>
                    <a:cubicBezTo>
                      <a:pt x="253" y="615"/>
                      <a:pt x="200" y="546"/>
                      <a:pt x="211" y="449"/>
                    </a:cubicBezTo>
                    <a:cubicBezTo>
                      <a:pt x="219" y="317"/>
                      <a:pt x="315" y="204"/>
                      <a:pt x="349" y="187"/>
                    </a:cubicBezTo>
                    <a:cubicBezTo>
                      <a:pt x="402" y="178"/>
                      <a:pt x="429" y="126"/>
                      <a:pt x="410" y="73"/>
                    </a:cubicBezTo>
                    <a:cubicBezTo>
                      <a:pt x="403" y="27"/>
                      <a:pt x="361" y="1"/>
                      <a:pt x="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4"/>
              <p:cNvSpPr/>
              <p:nvPr/>
            </p:nvSpPr>
            <p:spPr>
              <a:xfrm>
                <a:off x="5975292" y="2150404"/>
                <a:ext cx="169776" cy="161003"/>
              </a:xfrm>
              <a:custGeom>
                <a:avLst/>
                <a:gdLst/>
                <a:ahLst/>
                <a:cxnLst/>
                <a:rect l="l" t="t" r="r" b="b"/>
                <a:pathLst>
                  <a:path w="658" h="624" extrusionOk="0">
                    <a:moveTo>
                      <a:pt x="408" y="1"/>
                    </a:moveTo>
                    <a:cubicBezTo>
                      <a:pt x="373" y="1"/>
                      <a:pt x="337" y="23"/>
                      <a:pt x="323" y="55"/>
                    </a:cubicBezTo>
                    <a:cubicBezTo>
                      <a:pt x="307" y="107"/>
                      <a:pt x="323" y="160"/>
                      <a:pt x="376" y="185"/>
                    </a:cubicBezTo>
                    <a:cubicBezTo>
                      <a:pt x="412" y="195"/>
                      <a:pt x="439" y="237"/>
                      <a:pt x="447" y="281"/>
                    </a:cubicBezTo>
                    <a:cubicBezTo>
                      <a:pt x="456" y="326"/>
                      <a:pt x="447" y="378"/>
                      <a:pt x="420" y="405"/>
                    </a:cubicBezTo>
                    <a:cubicBezTo>
                      <a:pt x="398" y="422"/>
                      <a:pt x="372" y="431"/>
                      <a:pt x="345" y="431"/>
                    </a:cubicBezTo>
                    <a:cubicBezTo>
                      <a:pt x="329" y="431"/>
                      <a:pt x="314" y="428"/>
                      <a:pt x="298" y="422"/>
                    </a:cubicBezTo>
                    <a:cubicBezTo>
                      <a:pt x="254" y="414"/>
                      <a:pt x="210" y="386"/>
                      <a:pt x="202" y="353"/>
                    </a:cubicBezTo>
                    <a:cubicBezTo>
                      <a:pt x="188" y="311"/>
                      <a:pt x="152" y="285"/>
                      <a:pt x="111" y="285"/>
                    </a:cubicBezTo>
                    <a:cubicBezTo>
                      <a:pt x="101" y="285"/>
                      <a:pt x="90" y="287"/>
                      <a:pt x="80" y="290"/>
                    </a:cubicBezTo>
                    <a:cubicBezTo>
                      <a:pt x="27" y="309"/>
                      <a:pt x="0" y="361"/>
                      <a:pt x="19" y="414"/>
                    </a:cubicBezTo>
                    <a:cubicBezTo>
                      <a:pt x="53" y="510"/>
                      <a:pt x="141" y="579"/>
                      <a:pt x="254" y="605"/>
                    </a:cubicBezTo>
                    <a:cubicBezTo>
                      <a:pt x="281" y="615"/>
                      <a:pt x="307" y="624"/>
                      <a:pt x="334" y="624"/>
                    </a:cubicBezTo>
                    <a:cubicBezTo>
                      <a:pt x="412" y="624"/>
                      <a:pt x="491" y="588"/>
                      <a:pt x="552" y="535"/>
                    </a:cubicBezTo>
                    <a:cubicBezTo>
                      <a:pt x="621" y="466"/>
                      <a:pt x="657" y="361"/>
                      <a:pt x="630" y="248"/>
                    </a:cubicBezTo>
                    <a:cubicBezTo>
                      <a:pt x="613" y="132"/>
                      <a:pt x="544" y="46"/>
                      <a:pt x="447" y="11"/>
                    </a:cubicBezTo>
                    <a:cubicBezTo>
                      <a:pt x="435" y="4"/>
                      <a:pt x="422" y="1"/>
                      <a:pt x="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4"/>
              <p:cNvSpPr/>
              <p:nvPr/>
            </p:nvSpPr>
            <p:spPr>
              <a:xfrm>
                <a:off x="5975292" y="1886971"/>
                <a:ext cx="151198" cy="13107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08" extrusionOk="0">
                    <a:moveTo>
                      <a:pt x="283" y="1"/>
                    </a:moveTo>
                    <a:cubicBezTo>
                      <a:pt x="243" y="1"/>
                      <a:pt x="204" y="10"/>
                      <a:pt x="166" y="27"/>
                    </a:cubicBezTo>
                    <a:cubicBezTo>
                      <a:pt x="88" y="71"/>
                      <a:pt x="36" y="140"/>
                      <a:pt x="19" y="228"/>
                    </a:cubicBezTo>
                    <a:cubicBezTo>
                      <a:pt x="0" y="314"/>
                      <a:pt x="19" y="402"/>
                      <a:pt x="80" y="471"/>
                    </a:cubicBezTo>
                    <a:cubicBezTo>
                      <a:pt x="97" y="490"/>
                      <a:pt x="124" y="507"/>
                      <a:pt x="149" y="507"/>
                    </a:cubicBezTo>
                    <a:cubicBezTo>
                      <a:pt x="166" y="507"/>
                      <a:pt x="193" y="499"/>
                      <a:pt x="210" y="482"/>
                    </a:cubicBezTo>
                    <a:cubicBezTo>
                      <a:pt x="254" y="446"/>
                      <a:pt x="254" y="385"/>
                      <a:pt x="218" y="350"/>
                    </a:cubicBezTo>
                    <a:cubicBezTo>
                      <a:pt x="202" y="333"/>
                      <a:pt x="202" y="297"/>
                      <a:pt x="202" y="272"/>
                    </a:cubicBezTo>
                    <a:cubicBezTo>
                      <a:pt x="210" y="236"/>
                      <a:pt x="229" y="209"/>
                      <a:pt x="254" y="201"/>
                    </a:cubicBezTo>
                    <a:cubicBezTo>
                      <a:pt x="263" y="196"/>
                      <a:pt x="276" y="194"/>
                      <a:pt x="290" y="194"/>
                    </a:cubicBezTo>
                    <a:cubicBezTo>
                      <a:pt x="304" y="194"/>
                      <a:pt x="320" y="196"/>
                      <a:pt x="334" y="201"/>
                    </a:cubicBezTo>
                    <a:cubicBezTo>
                      <a:pt x="359" y="220"/>
                      <a:pt x="386" y="236"/>
                      <a:pt x="386" y="262"/>
                    </a:cubicBezTo>
                    <a:cubicBezTo>
                      <a:pt x="400" y="305"/>
                      <a:pt x="439" y="337"/>
                      <a:pt x="482" y="337"/>
                    </a:cubicBezTo>
                    <a:cubicBezTo>
                      <a:pt x="490" y="337"/>
                      <a:pt x="499" y="336"/>
                      <a:pt x="508" y="333"/>
                    </a:cubicBezTo>
                    <a:cubicBezTo>
                      <a:pt x="552" y="325"/>
                      <a:pt x="586" y="272"/>
                      <a:pt x="577" y="220"/>
                    </a:cubicBezTo>
                    <a:cubicBezTo>
                      <a:pt x="552" y="140"/>
                      <a:pt x="500" y="71"/>
                      <a:pt x="412" y="35"/>
                    </a:cubicBezTo>
                    <a:cubicBezTo>
                      <a:pt x="371" y="12"/>
                      <a:pt x="327" y="1"/>
                      <a:pt x="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4"/>
              <p:cNvSpPr/>
              <p:nvPr/>
            </p:nvSpPr>
            <p:spPr>
              <a:xfrm>
                <a:off x="5772233" y="1703006"/>
                <a:ext cx="216735" cy="351162"/>
              </a:xfrm>
              <a:custGeom>
                <a:avLst/>
                <a:gdLst/>
                <a:ahLst/>
                <a:cxnLst/>
                <a:rect l="l" t="t" r="r" b="b"/>
                <a:pathLst>
                  <a:path w="840" h="1361" extrusionOk="0">
                    <a:moveTo>
                      <a:pt x="680" y="1"/>
                    </a:moveTo>
                    <a:cubicBezTo>
                      <a:pt x="598" y="1"/>
                      <a:pt x="473" y="17"/>
                      <a:pt x="386" y="110"/>
                    </a:cubicBezTo>
                    <a:cubicBezTo>
                      <a:pt x="307" y="198"/>
                      <a:pt x="290" y="320"/>
                      <a:pt x="334" y="477"/>
                    </a:cubicBezTo>
                    <a:cubicBezTo>
                      <a:pt x="114" y="555"/>
                      <a:pt x="0" y="723"/>
                      <a:pt x="36" y="933"/>
                    </a:cubicBezTo>
                    <a:cubicBezTo>
                      <a:pt x="72" y="1203"/>
                      <a:pt x="246" y="1361"/>
                      <a:pt x="500" y="1361"/>
                    </a:cubicBezTo>
                    <a:lnTo>
                      <a:pt x="508" y="1361"/>
                    </a:lnTo>
                    <a:cubicBezTo>
                      <a:pt x="561" y="1361"/>
                      <a:pt x="605" y="1317"/>
                      <a:pt x="605" y="1264"/>
                    </a:cubicBezTo>
                    <a:cubicBezTo>
                      <a:pt x="605" y="1212"/>
                      <a:pt x="561" y="1176"/>
                      <a:pt x="508" y="1176"/>
                    </a:cubicBezTo>
                    <a:cubicBezTo>
                      <a:pt x="342" y="1176"/>
                      <a:pt x="246" y="1090"/>
                      <a:pt x="218" y="914"/>
                    </a:cubicBezTo>
                    <a:cubicBezTo>
                      <a:pt x="210" y="861"/>
                      <a:pt x="193" y="723"/>
                      <a:pt x="395" y="651"/>
                    </a:cubicBezTo>
                    <a:cubicBezTo>
                      <a:pt x="481" y="618"/>
                      <a:pt x="533" y="530"/>
                      <a:pt x="508" y="433"/>
                    </a:cubicBezTo>
                    <a:cubicBezTo>
                      <a:pt x="500" y="372"/>
                      <a:pt x="491" y="284"/>
                      <a:pt x="525" y="240"/>
                    </a:cubicBezTo>
                    <a:cubicBezTo>
                      <a:pt x="561" y="204"/>
                      <a:pt x="626" y="193"/>
                      <a:pt x="675" y="193"/>
                    </a:cubicBezTo>
                    <a:cubicBezTo>
                      <a:pt x="697" y="193"/>
                      <a:pt x="715" y="195"/>
                      <a:pt x="726" y="198"/>
                    </a:cubicBezTo>
                    <a:cubicBezTo>
                      <a:pt x="731" y="199"/>
                      <a:pt x="737" y="199"/>
                      <a:pt x="742" y="199"/>
                    </a:cubicBezTo>
                    <a:cubicBezTo>
                      <a:pt x="789" y="199"/>
                      <a:pt x="832" y="166"/>
                      <a:pt x="840" y="118"/>
                    </a:cubicBezTo>
                    <a:cubicBezTo>
                      <a:pt x="840" y="66"/>
                      <a:pt x="806" y="13"/>
                      <a:pt x="762" y="5"/>
                    </a:cubicBezTo>
                    <a:cubicBezTo>
                      <a:pt x="753" y="5"/>
                      <a:pt x="722" y="1"/>
                      <a:pt x="6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4"/>
              <p:cNvSpPr/>
              <p:nvPr/>
            </p:nvSpPr>
            <p:spPr>
              <a:xfrm>
                <a:off x="6320777" y="1623021"/>
                <a:ext cx="458239" cy="1004204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3892" extrusionOk="0">
                    <a:moveTo>
                      <a:pt x="279" y="0"/>
                    </a:moveTo>
                    <a:lnTo>
                      <a:pt x="130" y="61"/>
                    </a:lnTo>
                    <a:lnTo>
                      <a:pt x="0" y="218"/>
                    </a:lnTo>
                    <a:lnTo>
                      <a:pt x="0" y="3394"/>
                    </a:lnTo>
                    <a:lnTo>
                      <a:pt x="17" y="3742"/>
                    </a:lnTo>
                    <a:lnTo>
                      <a:pt x="113" y="3891"/>
                    </a:lnTo>
                    <a:lnTo>
                      <a:pt x="367" y="3847"/>
                    </a:lnTo>
                    <a:lnTo>
                      <a:pt x="550" y="3708"/>
                    </a:lnTo>
                    <a:lnTo>
                      <a:pt x="796" y="3698"/>
                    </a:lnTo>
                    <a:lnTo>
                      <a:pt x="970" y="3604"/>
                    </a:lnTo>
                    <a:lnTo>
                      <a:pt x="1049" y="3446"/>
                    </a:lnTo>
                    <a:lnTo>
                      <a:pt x="1066" y="3270"/>
                    </a:lnTo>
                    <a:lnTo>
                      <a:pt x="1188" y="3209"/>
                    </a:lnTo>
                    <a:lnTo>
                      <a:pt x="1461" y="3140"/>
                    </a:lnTo>
                    <a:lnTo>
                      <a:pt x="1566" y="2955"/>
                    </a:lnTo>
                    <a:lnTo>
                      <a:pt x="1566" y="2728"/>
                    </a:lnTo>
                    <a:lnTo>
                      <a:pt x="1660" y="2615"/>
                    </a:lnTo>
                    <a:lnTo>
                      <a:pt x="1757" y="2491"/>
                    </a:lnTo>
                    <a:lnTo>
                      <a:pt x="1765" y="2204"/>
                    </a:lnTo>
                    <a:lnTo>
                      <a:pt x="1627" y="1994"/>
                    </a:lnTo>
                    <a:lnTo>
                      <a:pt x="1704" y="1897"/>
                    </a:lnTo>
                    <a:lnTo>
                      <a:pt x="1776" y="1757"/>
                    </a:lnTo>
                    <a:lnTo>
                      <a:pt x="1713" y="1557"/>
                    </a:lnTo>
                    <a:lnTo>
                      <a:pt x="1574" y="1442"/>
                    </a:lnTo>
                    <a:lnTo>
                      <a:pt x="1643" y="1337"/>
                    </a:lnTo>
                    <a:lnTo>
                      <a:pt x="1652" y="1085"/>
                    </a:lnTo>
                    <a:lnTo>
                      <a:pt x="1522" y="917"/>
                    </a:lnTo>
                    <a:lnTo>
                      <a:pt x="1329" y="787"/>
                    </a:lnTo>
                    <a:lnTo>
                      <a:pt x="1373" y="630"/>
                    </a:lnTo>
                    <a:lnTo>
                      <a:pt x="1276" y="428"/>
                    </a:lnTo>
                    <a:lnTo>
                      <a:pt x="989" y="412"/>
                    </a:lnTo>
                    <a:lnTo>
                      <a:pt x="936" y="193"/>
                    </a:lnTo>
                    <a:lnTo>
                      <a:pt x="726" y="97"/>
                    </a:lnTo>
                    <a:lnTo>
                      <a:pt x="411" y="193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4"/>
              <p:cNvSpPr/>
              <p:nvPr/>
            </p:nvSpPr>
            <p:spPr>
              <a:xfrm>
                <a:off x="6423983" y="2406872"/>
                <a:ext cx="219573" cy="19738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765" extrusionOk="0">
                    <a:moveTo>
                      <a:pt x="646" y="0"/>
                    </a:moveTo>
                    <a:cubicBezTo>
                      <a:pt x="636" y="0"/>
                      <a:pt x="625" y="2"/>
                      <a:pt x="614" y="5"/>
                    </a:cubicBezTo>
                    <a:cubicBezTo>
                      <a:pt x="570" y="30"/>
                      <a:pt x="545" y="83"/>
                      <a:pt x="561" y="127"/>
                    </a:cubicBezTo>
                    <a:cubicBezTo>
                      <a:pt x="561" y="135"/>
                      <a:pt x="641" y="345"/>
                      <a:pt x="570" y="469"/>
                    </a:cubicBezTo>
                    <a:cubicBezTo>
                      <a:pt x="545" y="530"/>
                      <a:pt x="484" y="555"/>
                      <a:pt x="404" y="574"/>
                    </a:cubicBezTo>
                    <a:cubicBezTo>
                      <a:pt x="385" y="577"/>
                      <a:pt x="368" y="579"/>
                      <a:pt x="352" y="579"/>
                    </a:cubicBezTo>
                    <a:cubicBezTo>
                      <a:pt x="290" y="579"/>
                      <a:pt x="242" y="550"/>
                      <a:pt x="194" y="461"/>
                    </a:cubicBezTo>
                    <a:cubicBezTo>
                      <a:pt x="182" y="424"/>
                      <a:pt x="150" y="404"/>
                      <a:pt x="116" y="404"/>
                    </a:cubicBezTo>
                    <a:cubicBezTo>
                      <a:pt x="101" y="404"/>
                      <a:pt x="86" y="408"/>
                      <a:pt x="72" y="417"/>
                    </a:cubicBezTo>
                    <a:cubicBezTo>
                      <a:pt x="20" y="433"/>
                      <a:pt x="1" y="494"/>
                      <a:pt x="28" y="538"/>
                    </a:cubicBezTo>
                    <a:cubicBezTo>
                      <a:pt x="97" y="696"/>
                      <a:pt x="211" y="765"/>
                      <a:pt x="351" y="765"/>
                    </a:cubicBezTo>
                    <a:lnTo>
                      <a:pt x="431" y="765"/>
                    </a:lnTo>
                    <a:cubicBezTo>
                      <a:pt x="578" y="740"/>
                      <a:pt x="675" y="670"/>
                      <a:pt x="735" y="566"/>
                    </a:cubicBezTo>
                    <a:cubicBezTo>
                      <a:pt x="851" y="356"/>
                      <a:pt x="746" y="74"/>
                      <a:pt x="735" y="66"/>
                    </a:cubicBezTo>
                    <a:cubicBezTo>
                      <a:pt x="722" y="24"/>
                      <a:pt x="686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4"/>
              <p:cNvSpPr/>
              <p:nvPr/>
            </p:nvSpPr>
            <p:spPr>
              <a:xfrm>
                <a:off x="6297813" y="1599283"/>
                <a:ext cx="327424" cy="1052711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4080" extrusionOk="0">
                    <a:moveTo>
                      <a:pt x="311" y="0"/>
                    </a:moveTo>
                    <a:cubicBezTo>
                      <a:pt x="284" y="0"/>
                      <a:pt x="255" y="4"/>
                      <a:pt x="228" y="12"/>
                    </a:cubicBezTo>
                    <a:cubicBezTo>
                      <a:pt x="1" y="84"/>
                      <a:pt x="1" y="380"/>
                      <a:pt x="1" y="476"/>
                    </a:cubicBezTo>
                    <a:lnTo>
                      <a:pt x="9" y="3572"/>
                    </a:lnTo>
                    <a:cubicBezTo>
                      <a:pt x="9" y="3677"/>
                      <a:pt x="9" y="3817"/>
                      <a:pt x="89" y="3939"/>
                    </a:cubicBezTo>
                    <a:cubicBezTo>
                      <a:pt x="123" y="4000"/>
                      <a:pt x="186" y="4044"/>
                      <a:pt x="247" y="4063"/>
                    </a:cubicBezTo>
                    <a:cubicBezTo>
                      <a:pt x="280" y="4080"/>
                      <a:pt x="316" y="4080"/>
                      <a:pt x="351" y="4080"/>
                    </a:cubicBezTo>
                    <a:cubicBezTo>
                      <a:pt x="421" y="4080"/>
                      <a:pt x="490" y="4052"/>
                      <a:pt x="553" y="4010"/>
                    </a:cubicBezTo>
                    <a:cubicBezTo>
                      <a:pt x="658" y="3931"/>
                      <a:pt x="710" y="3800"/>
                      <a:pt x="691" y="3651"/>
                    </a:cubicBezTo>
                    <a:cubicBezTo>
                      <a:pt x="691" y="3603"/>
                      <a:pt x="654" y="3562"/>
                      <a:pt x="608" y="3562"/>
                    </a:cubicBezTo>
                    <a:cubicBezTo>
                      <a:pt x="604" y="3562"/>
                      <a:pt x="599" y="3563"/>
                      <a:pt x="595" y="3563"/>
                    </a:cubicBezTo>
                    <a:cubicBezTo>
                      <a:pt x="542" y="3563"/>
                      <a:pt x="500" y="3607"/>
                      <a:pt x="509" y="3660"/>
                    </a:cubicBezTo>
                    <a:cubicBezTo>
                      <a:pt x="509" y="3748"/>
                      <a:pt x="490" y="3817"/>
                      <a:pt x="437" y="3861"/>
                    </a:cubicBezTo>
                    <a:cubicBezTo>
                      <a:pt x="412" y="3880"/>
                      <a:pt x="377" y="3890"/>
                      <a:pt x="342" y="3890"/>
                    </a:cubicBezTo>
                    <a:cubicBezTo>
                      <a:pt x="330" y="3890"/>
                      <a:pt x="318" y="3889"/>
                      <a:pt x="307" y="3887"/>
                    </a:cubicBezTo>
                    <a:cubicBezTo>
                      <a:pt x="291" y="3878"/>
                      <a:pt x="263" y="3861"/>
                      <a:pt x="247" y="3834"/>
                    </a:cubicBezTo>
                    <a:cubicBezTo>
                      <a:pt x="202" y="3765"/>
                      <a:pt x="202" y="3660"/>
                      <a:pt x="202" y="3563"/>
                    </a:cubicBezTo>
                    <a:lnTo>
                      <a:pt x="194" y="476"/>
                    </a:lnTo>
                    <a:cubicBezTo>
                      <a:pt x="194" y="310"/>
                      <a:pt x="228" y="214"/>
                      <a:pt x="291" y="189"/>
                    </a:cubicBezTo>
                    <a:cubicBezTo>
                      <a:pt x="296" y="188"/>
                      <a:pt x="301" y="187"/>
                      <a:pt x="307" y="187"/>
                    </a:cubicBezTo>
                    <a:cubicBezTo>
                      <a:pt x="343" y="187"/>
                      <a:pt x="379" y="211"/>
                      <a:pt x="396" y="250"/>
                    </a:cubicBezTo>
                    <a:cubicBezTo>
                      <a:pt x="421" y="302"/>
                      <a:pt x="465" y="338"/>
                      <a:pt x="517" y="363"/>
                    </a:cubicBezTo>
                    <a:cubicBezTo>
                      <a:pt x="537" y="370"/>
                      <a:pt x="560" y="375"/>
                      <a:pt x="584" y="375"/>
                    </a:cubicBezTo>
                    <a:cubicBezTo>
                      <a:pt x="613" y="375"/>
                      <a:pt x="642" y="368"/>
                      <a:pt x="666" y="355"/>
                    </a:cubicBezTo>
                    <a:cubicBezTo>
                      <a:pt x="683" y="355"/>
                      <a:pt x="691" y="346"/>
                      <a:pt x="700" y="338"/>
                    </a:cubicBezTo>
                    <a:cubicBezTo>
                      <a:pt x="760" y="310"/>
                      <a:pt x="813" y="286"/>
                      <a:pt x="861" y="286"/>
                    </a:cubicBezTo>
                    <a:cubicBezTo>
                      <a:pt x="891" y="286"/>
                      <a:pt x="919" y="296"/>
                      <a:pt x="945" y="319"/>
                    </a:cubicBezTo>
                    <a:cubicBezTo>
                      <a:pt x="1059" y="407"/>
                      <a:pt x="945" y="556"/>
                      <a:pt x="937" y="573"/>
                    </a:cubicBezTo>
                    <a:cubicBezTo>
                      <a:pt x="901" y="617"/>
                      <a:pt x="910" y="678"/>
                      <a:pt x="954" y="705"/>
                    </a:cubicBezTo>
                    <a:cubicBezTo>
                      <a:pt x="968" y="719"/>
                      <a:pt x="988" y="726"/>
                      <a:pt x="1007" y="726"/>
                    </a:cubicBezTo>
                    <a:cubicBezTo>
                      <a:pt x="1035" y="726"/>
                      <a:pt x="1065" y="712"/>
                      <a:pt x="1086" y="686"/>
                    </a:cubicBezTo>
                    <a:cubicBezTo>
                      <a:pt x="1164" y="581"/>
                      <a:pt x="1269" y="338"/>
                      <a:pt x="1067" y="180"/>
                    </a:cubicBezTo>
                    <a:cubicBezTo>
                      <a:pt x="998" y="118"/>
                      <a:pt x="924" y="97"/>
                      <a:pt x="855" y="97"/>
                    </a:cubicBezTo>
                    <a:cubicBezTo>
                      <a:pt x="752" y="97"/>
                      <a:pt x="660" y="145"/>
                      <a:pt x="614" y="170"/>
                    </a:cubicBezTo>
                    <a:cubicBezTo>
                      <a:pt x="605" y="180"/>
                      <a:pt x="595" y="180"/>
                      <a:pt x="586" y="189"/>
                    </a:cubicBezTo>
                    <a:lnTo>
                      <a:pt x="578" y="189"/>
                    </a:lnTo>
                    <a:cubicBezTo>
                      <a:pt x="578" y="180"/>
                      <a:pt x="578" y="180"/>
                      <a:pt x="570" y="170"/>
                    </a:cubicBezTo>
                    <a:cubicBezTo>
                      <a:pt x="528" y="65"/>
                      <a:pt x="42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4"/>
              <p:cNvSpPr/>
              <p:nvPr/>
            </p:nvSpPr>
            <p:spPr>
              <a:xfrm>
                <a:off x="6650006" y="1974438"/>
                <a:ext cx="160487" cy="192481"/>
              </a:xfrm>
              <a:custGeom>
                <a:avLst/>
                <a:gdLst/>
                <a:ahLst/>
                <a:cxnLst/>
                <a:rect l="l" t="t" r="r" b="b"/>
                <a:pathLst>
                  <a:path w="622" h="746" extrusionOk="0">
                    <a:moveTo>
                      <a:pt x="303" y="1"/>
                    </a:moveTo>
                    <a:cubicBezTo>
                      <a:pt x="258" y="1"/>
                      <a:pt x="217" y="26"/>
                      <a:pt x="210" y="72"/>
                    </a:cubicBezTo>
                    <a:cubicBezTo>
                      <a:pt x="193" y="124"/>
                      <a:pt x="227" y="176"/>
                      <a:pt x="271" y="185"/>
                    </a:cubicBezTo>
                    <a:cubicBezTo>
                      <a:pt x="279" y="195"/>
                      <a:pt x="403" y="221"/>
                      <a:pt x="411" y="334"/>
                    </a:cubicBezTo>
                    <a:cubicBezTo>
                      <a:pt x="420" y="405"/>
                      <a:pt x="395" y="474"/>
                      <a:pt x="342" y="510"/>
                    </a:cubicBezTo>
                    <a:cubicBezTo>
                      <a:pt x="298" y="535"/>
                      <a:pt x="166" y="552"/>
                      <a:pt x="97" y="552"/>
                    </a:cubicBezTo>
                    <a:cubicBezTo>
                      <a:pt x="44" y="552"/>
                      <a:pt x="0" y="596"/>
                      <a:pt x="0" y="649"/>
                    </a:cubicBezTo>
                    <a:cubicBezTo>
                      <a:pt x="0" y="701"/>
                      <a:pt x="44" y="745"/>
                      <a:pt x="97" y="745"/>
                    </a:cubicBezTo>
                    <a:cubicBezTo>
                      <a:pt x="141" y="745"/>
                      <a:pt x="342" y="737"/>
                      <a:pt x="447" y="668"/>
                    </a:cubicBezTo>
                    <a:cubicBezTo>
                      <a:pt x="560" y="588"/>
                      <a:pt x="621" y="458"/>
                      <a:pt x="604" y="317"/>
                    </a:cubicBezTo>
                    <a:cubicBezTo>
                      <a:pt x="577" y="116"/>
                      <a:pt x="411" y="27"/>
                      <a:pt x="323" y="2"/>
                    </a:cubicBezTo>
                    <a:cubicBezTo>
                      <a:pt x="317" y="1"/>
                      <a:pt x="310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4"/>
              <p:cNvSpPr/>
              <p:nvPr/>
            </p:nvSpPr>
            <p:spPr>
              <a:xfrm>
                <a:off x="6557378" y="2116346"/>
                <a:ext cx="255179" cy="364063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411" extrusionOk="0">
                    <a:moveTo>
                      <a:pt x="672" y="1"/>
                    </a:moveTo>
                    <a:cubicBezTo>
                      <a:pt x="626" y="1"/>
                      <a:pt x="585" y="27"/>
                      <a:pt x="577" y="73"/>
                    </a:cubicBezTo>
                    <a:cubicBezTo>
                      <a:pt x="561" y="126"/>
                      <a:pt x="586" y="178"/>
                      <a:pt x="638" y="187"/>
                    </a:cubicBezTo>
                    <a:cubicBezTo>
                      <a:pt x="674" y="204"/>
                      <a:pt x="770" y="317"/>
                      <a:pt x="779" y="449"/>
                    </a:cubicBezTo>
                    <a:cubicBezTo>
                      <a:pt x="787" y="546"/>
                      <a:pt x="735" y="615"/>
                      <a:pt x="638" y="667"/>
                    </a:cubicBezTo>
                    <a:cubicBezTo>
                      <a:pt x="561" y="703"/>
                      <a:pt x="525" y="789"/>
                      <a:pt x="552" y="869"/>
                    </a:cubicBezTo>
                    <a:cubicBezTo>
                      <a:pt x="577" y="965"/>
                      <a:pt x="544" y="1131"/>
                      <a:pt x="456" y="1192"/>
                    </a:cubicBezTo>
                    <a:cubicBezTo>
                      <a:pt x="431" y="1209"/>
                      <a:pt x="405" y="1216"/>
                      <a:pt x="377" y="1216"/>
                    </a:cubicBezTo>
                    <a:cubicBezTo>
                      <a:pt x="304" y="1216"/>
                      <a:pt x="224" y="1167"/>
                      <a:pt x="166" y="1123"/>
                    </a:cubicBezTo>
                    <a:cubicBezTo>
                      <a:pt x="150" y="1106"/>
                      <a:pt x="128" y="1097"/>
                      <a:pt x="106" y="1097"/>
                    </a:cubicBezTo>
                    <a:cubicBezTo>
                      <a:pt x="80" y="1097"/>
                      <a:pt x="55" y="1108"/>
                      <a:pt x="36" y="1131"/>
                    </a:cubicBezTo>
                    <a:cubicBezTo>
                      <a:pt x="0" y="1175"/>
                      <a:pt x="9" y="1236"/>
                      <a:pt x="44" y="1261"/>
                    </a:cubicBezTo>
                    <a:cubicBezTo>
                      <a:pt x="177" y="1377"/>
                      <a:pt x="290" y="1410"/>
                      <a:pt x="376" y="1410"/>
                    </a:cubicBezTo>
                    <a:cubicBezTo>
                      <a:pt x="456" y="1410"/>
                      <a:pt x="516" y="1377"/>
                      <a:pt x="561" y="1349"/>
                    </a:cubicBezTo>
                    <a:cubicBezTo>
                      <a:pt x="726" y="1245"/>
                      <a:pt x="779" y="999"/>
                      <a:pt x="735" y="833"/>
                    </a:cubicBezTo>
                    <a:cubicBezTo>
                      <a:pt x="901" y="737"/>
                      <a:pt x="989" y="598"/>
                      <a:pt x="972" y="413"/>
                    </a:cubicBezTo>
                    <a:cubicBezTo>
                      <a:pt x="945" y="231"/>
                      <a:pt x="814" y="38"/>
                      <a:pt x="691" y="2"/>
                    </a:cubicBezTo>
                    <a:cubicBezTo>
                      <a:pt x="684" y="1"/>
                      <a:pt x="678" y="1"/>
                      <a:pt x="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4"/>
              <p:cNvSpPr/>
              <p:nvPr/>
            </p:nvSpPr>
            <p:spPr>
              <a:xfrm>
                <a:off x="6404116" y="2150404"/>
                <a:ext cx="169259" cy="16100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24" extrusionOk="0">
                    <a:moveTo>
                      <a:pt x="249" y="1"/>
                    </a:moveTo>
                    <a:cubicBezTo>
                      <a:pt x="236" y="1"/>
                      <a:pt x="222" y="4"/>
                      <a:pt x="210" y="11"/>
                    </a:cubicBezTo>
                    <a:cubicBezTo>
                      <a:pt x="114" y="46"/>
                      <a:pt x="44" y="132"/>
                      <a:pt x="25" y="248"/>
                    </a:cubicBezTo>
                    <a:cubicBezTo>
                      <a:pt x="0" y="361"/>
                      <a:pt x="36" y="466"/>
                      <a:pt x="114" y="535"/>
                    </a:cubicBezTo>
                    <a:cubicBezTo>
                      <a:pt x="166" y="588"/>
                      <a:pt x="246" y="624"/>
                      <a:pt x="323" y="624"/>
                    </a:cubicBezTo>
                    <a:cubicBezTo>
                      <a:pt x="351" y="624"/>
                      <a:pt x="376" y="615"/>
                      <a:pt x="403" y="605"/>
                    </a:cubicBezTo>
                    <a:cubicBezTo>
                      <a:pt x="517" y="579"/>
                      <a:pt x="603" y="510"/>
                      <a:pt x="638" y="414"/>
                    </a:cubicBezTo>
                    <a:cubicBezTo>
                      <a:pt x="655" y="361"/>
                      <a:pt x="630" y="309"/>
                      <a:pt x="577" y="290"/>
                    </a:cubicBezTo>
                    <a:cubicBezTo>
                      <a:pt x="567" y="287"/>
                      <a:pt x="557" y="285"/>
                      <a:pt x="546" y="285"/>
                    </a:cubicBezTo>
                    <a:cubicBezTo>
                      <a:pt x="506" y="285"/>
                      <a:pt x="469" y="311"/>
                      <a:pt x="456" y="353"/>
                    </a:cubicBezTo>
                    <a:cubicBezTo>
                      <a:pt x="445" y="386"/>
                      <a:pt x="412" y="414"/>
                      <a:pt x="359" y="422"/>
                    </a:cubicBezTo>
                    <a:cubicBezTo>
                      <a:pt x="344" y="428"/>
                      <a:pt x="328" y="431"/>
                      <a:pt x="313" y="431"/>
                    </a:cubicBezTo>
                    <a:cubicBezTo>
                      <a:pt x="286" y="431"/>
                      <a:pt x="262" y="422"/>
                      <a:pt x="246" y="405"/>
                    </a:cubicBezTo>
                    <a:cubicBezTo>
                      <a:pt x="210" y="378"/>
                      <a:pt x="202" y="326"/>
                      <a:pt x="210" y="281"/>
                    </a:cubicBezTo>
                    <a:cubicBezTo>
                      <a:pt x="219" y="237"/>
                      <a:pt x="246" y="195"/>
                      <a:pt x="279" y="185"/>
                    </a:cubicBezTo>
                    <a:cubicBezTo>
                      <a:pt x="332" y="160"/>
                      <a:pt x="351" y="107"/>
                      <a:pt x="332" y="55"/>
                    </a:cubicBezTo>
                    <a:cubicBezTo>
                      <a:pt x="320" y="23"/>
                      <a:pt x="284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4"/>
              <p:cNvSpPr/>
              <p:nvPr/>
            </p:nvSpPr>
            <p:spPr>
              <a:xfrm>
                <a:off x="6421919" y="1886971"/>
                <a:ext cx="151456" cy="131073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08" extrusionOk="0">
                    <a:moveTo>
                      <a:pt x="305" y="1"/>
                    </a:moveTo>
                    <a:cubicBezTo>
                      <a:pt x="262" y="1"/>
                      <a:pt x="218" y="12"/>
                      <a:pt x="177" y="35"/>
                    </a:cubicBezTo>
                    <a:cubicBezTo>
                      <a:pt x="89" y="71"/>
                      <a:pt x="36" y="140"/>
                      <a:pt x="9" y="220"/>
                    </a:cubicBezTo>
                    <a:cubicBezTo>
                      <a:pt x="1" y="272"/>
                      <a:pt x="36" y="325"/>
                      <a:pt x="89" y="333"/>
                    </a:cubicBezTo>
                    <a:cubicBezTo>
                      <a:pt x="96" y="336"/>
                      <a:pt x="104" y="337"/>
                      <a:pt x="112" y="337"/>
                    </a:cubicBezTo>
                    <a:cubicBezTo>
                      <a:pt x="150" y="337"/>
                      <a:pt x="188" y="305"/>
                      <a:pt x="202" y="262"/>
                    </a:cubicBezTo>
                    <a:cubicBezTo>
                      <a:pt x="202" y="236"/>
                      <a:pt x="229" y="220"/>
                      <a:pt x="254" y="201"/>
                    </a:cubicBezTo>
                    <a:cubicBezTo>
                      <a:pt x="268" y="196"/>
                      <a:pt x="283" y="194"/>
                      <a:pt x="298" y="194"/>
                    </a:cubicBezTo>
                    <a:cubicBezTo>
                      <a:pt x="312" y="194"/>
                      <a:pt x="325" y="196"/>
                      <a:pt x="334" y="201"/>
                    </a:cubicBezTo>
                    <a:cubicBezTo>
                      <a:pt x="359" y="209"/>
                      <a:pt x="376" y="236"/>
                      <a:pt x="387" y="272"/>
                    </a:cubicBezTo>
                    <a:cubicBezTo>
                      <a:pt x="387" y="297"/>
                      <a:pt x="387" y="333"/>
                      <a:pt x="368" y="350"/>
                    </a:cubicBezTo>
                    <a:cubicBezTo>
                      <a:pt x="334" y="385"/>
                      <a:pt x="343" y="446"/>
                      <a:pt x="376" y="482"/>
                    </a:cubicBezTo>
                    <a:cubicBezTo>
                      <a:pt x="395" y="499"/>
                      <a:pt x="420" y="507"/>
                      <a:pt x="439" y="507"/>
                    </a:cubicBezTo>
                    <a:cubicBezTo>
                      <a:pt x="464" y="507"/>
                      <a:pt x="492" y="490"/>
                      <a:pt x="508" y="471"/>
                    </a:cubicBezTo>
                    <a:cubicBezTo>
                      <a:pt x="569" y="402"/>
                      <a:pt x="586" y="314"/>
                      <a:pt x="569" y="228"/>
                    </a:cubicBezTo>
                    <a:cubicBezTo>
                      <a:pt x="553" y="140"/>
                      <a:pt x="500" y="71"/>
                      <a:pt x="420" y="27"/>
                    </a:cubicBezTo>
                    <a:cubicBezTo>
                      <a:pt x="384" y="10"/>
                      <a:pt x="344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4"/>
              <p:cNvSpPr/>
              <p:nvPr/>
            </p:nvSpPr>
            <p:spPr>
              <a:xfrm>
                <a:off x="6559442" y="1703006"/>
                <a:ext cx="216993" cy="351162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361" extrusionOk="0">
                    <a:moveTo>
                      <a:pt x="164" y="1"/>
                    </a:moveTo>
                    <a:cubicBezTo>
                      <a:pt x="123" y="1"/>
                      <a:pt x="94" y="5"/>
                      <a:pt x="89" y="5"/>
                    </a:cubicBezTo>
                    <a:cubicBezTo>
                      <a:pt x="36" y="13"/>
                      <a:pt x="1" y="66"/>
                      <a:pt x="11" y="118"/>
                    </a:cubicBezTo>
                    <a:cubicBezTo>
                      <a:pt x="19" y="166"/>
                      <a:pt x="55" y="199"/>
                      <a:pt x="101" y="199"/>
                    </a:cubicBezTo>
                    <a:cubicBezTo>
                      <a:pt x="106" y="199"/>
                      <a:pt x="111" y="199"/>
                      <a:pt x="116" y="198"/>
                    </a:cubicBezTo>
                    <a:cubicBezTo>
                      <a:pt x="125" y="194"/>
                      <a:pt x="147" y="191"/>
                      <a:pt x="174" y="191"/>
                    </a:cubicBezTo>
                    <a:cubicBezTo>
                      <a:pt x="221" y="191"/>
                      <a:pt x="282" y="201"/>
                      <a:pt x="315" y="240"/>
                    </a:cubicBezTo>
                    <a:cubicBezTo>
                      <a:pt x="359" y="284"/>
                      <a:pt x="343" y="372"/>
                      <a:pt x="334" y="433"/>
                    </a:cubicBezTo>
                    <a:cubicBezTo>
                      <a:pt x="307" y="530"/>
                      <a:pt x="359" y="618"/>
                      <a:pt x="448" y="651"/>
                    </a:cubicBezTo>
                    <a:cubicBezTo>
                      <a:pt x="649" y="723"/>
                      <a:pt x="630" y="861"/>
                      <a:pt x="622" y="914"/>
                    </a:cubicBezTo>
                    <a:cubicBezTo>
                      <a:pt x="597" y="1090"/>
                      <a:pt x="508" y="1176"/>
                      <a:pt x="343" y="1176"/>
                    </a:cubicBezTo>
                    <a:lnTo>
                      <a:pt x="334" y="1176"/>
                    </a:lnTo>
                    <a:cubicBezTo>
                      <a:pt x="282" y="1176"/>
                      <a:pt x="238" y="1212"/>
                      <a:pt x="238" y="1264"/>
                    </a:cubicBezTo>
                    <a:cubicBezTo>
                      <a:pt x="238" y="1317"/>
                      <a:pt x="282" y="1361"/>
                      <a:pt x="334" y="1361"/>
                    </a:cubicBezTo>
                    <a:lnTo>
                      <a:pt x="343" y="1361"/>
                    </a:lnTo>
                    <a:cubicBezTo>
                      <a:pt x="605" y="1361"/>
                      <a:pt x="779" y="1203"/>
                      <a:pt x="815" y="933"/>
                    </a:cubicBezTo>
                    <a:cubicBezTo>
                      <a:pt x="840" y="723"/>
                      <a:pt x="727" y="555"/>
                      <a:pt x="517" y="477"/>
                    </a:cubicBezTo>
                    <a:cubicBezTo>
                      <a:pt x="553" y="320"/>
                      <a:pt x="536" y="198"/>
                      <a:pt x="456" y="110"/>
                    </a:cubicBezTo>
                    <a:cubicBezTo>
                      <a:pt x="370" y="17"/>
                      <a:pt x="244" y="1"/>
                      <a:pt x="1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" name="Google Shape;765;p34"/>
            <p:cNvGrpSpPr/>
            <p:nvPr/>
          </p:nvGrpSpPr>
          <p:grpSpPr>
            <a:xfrm>
              <a:off x="5024096" y="1188568"/>
              <a:ext cx="2822446" cy="2346397"/>
              <a:chOff x="4858596" y="1016168"/>
              <a:chExt cx="2822446" cy="2346397"/>
            </a:xfrm>
          </p:grpSpPr>
          <p:sp>
            <p:nvSpPr>
              <p:cNvPr id="766" name="Google Shape;766;p34"/>
              <p:cNvSpPr/>
              <p:nvPr/>
            </p:nvSpPr>
            <p:spPr>
              <a:xfrm>
                <a:off x="5485835" y="1351588"/>
                <a:ext cx="1574681" cy="1562038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6054" extrusionOk="0">
                    <a:moveTo>
                      <a:pt x="2484" y="0"/>
                    </a:moveTo>
                    <a:cubicBezTo>
                      <a:pt x="2472" y="0"/>
                      <a:pt x="2461" y="1"/>
                      <a:pt x="2449" y="3"/>
                    </a:cubicBezTo>
                    <a:cubicBezTo>
                      <a:pt x="2353" y="28"/>
                      <a:pt x="2283" y="125"/>
                      <a:pt x="2300" y="230"/>
                    </a:cubicBezTo>
                    <a:cubicBezTo>
                      <a:pt x="2317" y="318"/>
                      <a:pt x="2397" y="379"/>
                      <a:pt x="2493" y="379"/>
                    </a:cubicBezTo>
                    <a:lnTo>
                      <a:pt x="2527" y="379"/>
                    </a:lnTo>
                    <a:cubicBezTo>
                      <a:pt x="2632" y="353"/>
                      <a:pt x="2693" y="257"/>
                      <a:pt x="2676" y="152"/>
                    </a:cubicBezTo>
                    <a:cubicBezTo>
                      <a:pt x="2661" y="59"/>
                      <a:pt x="2576" y="0"/>
                      <a:pt x="2484" y="0"/>
                    </a:cubicBezTo>
                    <a:close/>
                    <a:moveTo>
                      <a:pt x="1948" y="166"/>
                    </a:moveTo>
                    <a:cubicBezTo>
                      <a:pt x="1926" y="166"/>
                      <a:pt x="1903" y="169"/>
                      <a:pt x="1880" y="177"/>
                    </a:cubicBezTo>
                    <a:cubicBezTo>
                      <a:pt x="1784" y="221"/>
                      <a:pt x="1740" y="334"/>
                      <a:pt x="1775" y="431"/>
                    </a:cubicBezTo>
                    <a:cubicBezTo>
                      <a:pt x="1811" y="500"/>
                      <a:pt x="1880" y="544"/>
                      <a:pt x="1950" y="544"/>
                    </a:cubicBezTo>
                    <a:cubicBezTo>
                      <a:pt x="1977" y="544"/>
                      <a:pt x="2002" y="536"/>
                      <a:pt x="2029" y="528"/>
                    </a:cubicBezTo>
                    <a:cubicBezTo>
                      <a:pt x="2126" y="492"/>
                      <a:pt x="2168" y="379"/>
                      <a:pt x="2126" y="282"/>
                    </a:cubicBezTo>
                    <a:cubicBezTo>
                      <a:pt x="2098" y="208"/>
                      <a:pt x="2025" y="166"/>
                      <a:pt x="1948" y="166"/>
                    </a:cubicBezTo>
                    <a:close/>
                    <a:moveTo>
                      <a:pt x="1463" y="433"/>
                    </a:moveTo>
                    <a:cubicBezTo>
                      <a:pt x="1426" y="433"/>
                      <a:pt x="1389" y="444"/>
                      <a:pt x="1356" y="467"/>
                    </a:cubicBezTo>
                    <a:cubicBezTo>
                      <a:pt x="1268" y="519"/>
                      <a:pt x="1242" y="641"/>
                      <a:pt x="1303" y="729"/>
                    </a:cubicBezTo>
                    <a:cubicBezTo>
                      <a:pt x="1339" y="781"/>
                      <a:pt x="1400" y="807"/>
                      <a:pt x="1461" y="807"/>
                    </a:cubicBezTo>
                    <a:cubicBezTo>
                      <a:pt x="1496" y="807"/>
                      <a:pt x="1530" y="798"/>
                      <a:pt x="1566" y="781"/>
                    </a:cubicBezTo>
                    <a:cubicBezTo>
                      <a:pt x="1654" y="721"/>
                      <a:pt x="1671" y="597"/>
                      <a:pt x="1618" y="511"/>
                    </a:cubicBezTo>
                    <a:cubicBezTo>
                      <a:pt x="1580" y="461"/>
                      <a:pt x="1522" y="433"/>
                      <a:pt x="1463" y="433"/>
                    </a:cubicBezTo>
                    <a:close/>
                    <a:moveTo>
                      <a:pt x="4642" y="424"/>
                    </a:moveTo>
                    <a:cubicBezTo>
                      <a:pt x="4579" y="424"/>
                      <a:pt x="4516" y="455"/>
                      <a:pt x="4476" y="511"/>
                    </a:cubicBezTo>
                    <a:cubicBezTo>
                      <a:pt x="4424" y="597"/>
                      <a:pt x="4443" y="710"/>
                      <a:pt x="4529" y="773"/>
                    </a:cubicBezTo>
                    <a:cubicBezTo>
                      <a:pt x="4565" y="798"/>
                      <a:pt x="4600" y="807"/>
                      <a:pt x="4634" y="807"/>
                    </a:cubicBezTo>
                    <a:cubicBezTo>
                      <a:pt x="4705" y="807"/>
                      <a:pt x="4758" y="773"/>
                      <a:pt x="4802" y="721"/>
                    </a:cubicBezTo>
                    <a:cubicBezTo>
                      <a:pt x="4854" y="632"/>
                      <a:pt x="4835" y="519"/>
                      <a:pt x="4749" y="458"/>
                    </a:cubicBezTo>
                    <a:cubicBezTo>
                      <a:pt x="4717" y="435"/>
                      <a:pt x="4679" y="424"/>
                      <a:pt x="4642" y="424"/>
                    </a:cubicBezTo>
                    <a:close/>
                    <a:moveTo>
                      <a:pt x="5073" y="780"/>
                    </a:moveTo>
                    <a:cubicBezTo>
                      <a:pt x="5024" y="780"/>
                      <a:pt x="4976" y="798"/>
                      <a:pt x="4940" y="834"/>
                    </a:cubicBezTo>
                    <a:cubicBezTo>
                      <a:pt x="4863" y="912"/>
                      <a:pt x="4863" y="1035"/>
                      <a:pt x="4940" y="1105"/>
                    </a:cubicBezTo>
                    <a:cubicBezTo>
                      <a:pt x="4976" y="1140"/>
                      <a:pt x="5028" y="1157"/>
                      <a:pt x="5072" y="1157"/>
                    </a:cubicBezTo>
                    <a:cubicBezTo>
                      <a:pt x="5125" y="1157"/>
                      <a:pt x="5169" y="1140"/>
                      <a:pt x="5211" y="1105"/>
                    </a:cubicBezTo>
                    <a:cubicBezTo>
                      <a:pt x="5282" y="1025"/>
                      <a:pt x="5282" y="912"/>
                      <a:pt x="5211" y="834"/>
                    </a:cubicBezTo>
                    <a:cubicBezTo>
                      <a:pt x="5172" y="798"/>
                      <a:pt x="5122" y="780"/>
                      <a:pt x="5073" y="780"/>
                    </a:cubicBezTo>
                    <a:close/>
                    <a:moveTo>
                      <a:pt x="1024" y="790"/>
                    </a:moveTo>
                    <a:cubicBezTo>
                      <a:pt x="975" y="790"/>
                      <a:pt x="927" y="808"/>
                      <a:pt x="892" y="842"/>
                    </a:cubicBezTo>
                    <a:cubicBezTo>
                      <a:pt x="814" y="920"/>
                      <a:pt x="814" y="1035"/>
                      <a:pt x="892" y="1113"/>
                    </a:cubicBezTo>
                    <a:cubicBezTo>
                      <a:pt x="928" y="1149"/>
                      <a:pt x="980" y="1166"/>
                      <a:pt x="1024" y="1166"/>
                    </a:cubicBezTo>
                    <a:cubicBezTo>
                      <a:pt x="1077" y="1166"/>
                      <a:pt x="1119" y="1149"/>
                      <a:pt x="1163" y="1113"/>
                    </a:cubicBezTo>
                    <a:cubicBezTo>
                      <a:pt x="1234" y="1035"/>
                      <a:pt x="1234" y="920"/>
                      <a:pt x="1163" y="842"/>
                    </a:cubicBezTo>
                    <a:cubicBezTo>
                      <a:pt x="1124" y="808"/>
                      <a:pt x="1073" y="790"/>
                      <a:pt x="1024" y="790"/>
                    </a:cubicBezTo>
                    <a:close/>
                    <a:moveTo>
                      <a:pt x="5430" y="1211"/>
                    </a:moveTo>
                    <a:cubicBezTo>
                      <a:pt x="5394" y="1211"/>
                      <a:pt x="5358" y="1222"/>
                      <a:pt x="5326" y="1245"/>
                    </a:cubicBezTo>
                    <a:cubicBezTo>
                      <a:pt x="5238" y="1306"/>
                      <a:pt x="5211" y="1419"/>
                      <a:pt x="5274" y="1508"/>
                    </a:cubicBezTo>
                    <a:cubicBezTo>
                      <a:pt x="5307" y="1568"/>
                      <a:pt x="5368" y="1594"/>
                      <a:pt x="5431" y="1594"/>
                    </a:cubicBezTo>
                    <a:cubicBezTo>
                      <a:pt x="5465" y="1594"/>
                      <a:pt x="5501" y="1585"/>
                      <a:pt x="5536" y="1560"/>
                    </a:cubicBezTo>
                    <a:cubicBezTo>
                      <a:pt x="5622" y="1497"/>
                      <a:pt x="5650" y="1384"/>
                      <a:pt x="5589" y="1298"/>
                    </a:cubicBezTo>
                    <a:cubicBezTo>
                      <a:pt x="5549" y="1242"/>
                      <a:pt x="5490" y="1211"/>
                      <a:pt x="5430" y="1211"/>
                    </a:cubicBezTo>
                    <a:close/>
                    <a:moveTo>
                      <a:pt x="671" y="1220"/>
                    </a:moveTo>
                    <a:cubicBezTo>
                      <a:pt x="608" y="1220"/>
                      <a:pt x="546" y="1251"/>
                      <a:pt x="508" y="1306"/>
                    </a:cubicBezTo>
                    <a:cubicBezTo>
                      <a:pt x="455" y="1392"/>
                      <a:pt x="472" y="1516"/>
                      <a:pt x="560" y="1568"/>
                    </a:cubicBezTo>
                    <a:cubicBezTo>
                      <a:pt x="594" y="1594"/>
                      <a:pt x="630" y="1602"/>
                      <a:pt x="665" y="1602"/>
                    </a:cubicBezTo>
                    <a:cubicBezTo>
                      <a:pt x="726" y="1602"/>
                      <a:pt x="787" y="1568"/>
                      <a:pt x="831" y="1516"/>
                    </a:cubicBezTo>
                    <a:cubicBezTo>
                      <a:pt x="884" y="1428"/>
                      <a:pt x="867" y="1315"/>
                      <a:pt x="779" y="1254"/>
                    </a:cubicBezTo>
                    <a:cubicBezTo>
                      <a:pt x="746" y="1231"/>
                      <a:pt x="708" y="1220"/>
                      <a:pt x="671" y="1220"/>
                    </a:cubicBezTo>
                    <a:close/>
                    <a:moveTo>
                      <a:pt x="5701" y="1709"/>
                    </a:moveTo>
                    <a:cubicBezTo>
                      <a:pt x="5674" y="1709"/>
                      <a:pt x="5648" y="1714"/>
                      <a:pt x="5622" y="1726"/>
                    </a:cubicBezTo>
                    <a:cubicBezTo>
                      <a:pt x="5526" y="1759"/>
                      <a:pt x="5484" y="1875"/>
                      <a:pt x="5517" y="1969"/>
                    </a:cubicBezTo>
                    <a:cubicBezTo>
                      <a:pt x="5553" y="2041"/>
                      <a:pt x="5622" y="2085"/>
                      <a:pt x="5694" y="2085"/>
                    </a:cubicBezTo>
                    <a:cubicBezTo>
                      <a:pt x="5719" y="2085"/>
                      <a:pt x="5746" y="2085"/>
                      <a:pt x="5771" y="2074"/>
                    </a:cubicBezTo>
                    <a:cubicBezTo>
                      <a:pt x="5868" y="2032"/>
                      <a:pt x="5912" y="1917"/>
                      <a:pt x="5876" y="1822"/>
                    </a:cubicBezTo>
                    <a:cubicBezTo>
                      <a:pt x="5844" y="1751"/>
                      <a:pt x="5774" y="1709"/>
                      <a:pt x="5701" y="1709"/>
                    </a:cubicBezTo>
                    <a:close/>
                    <a:moveTo>
                      <a:pt x="399" y="1717"/>
                    </a:moveTo>
                    <a:cubicBezTo>
                      <a:pt x="324" y="1717"/>
                      <a:pt x="259" y="1760"/>
                      <a:pt x="227" y="1831"/>
                    </a:cubicBezTo>
                    <a:cubicBezTo>
                      <a:pt x="193" y="1936"/>
                      <a:pt x="237" y="2041"/>
                      <a:pt x="332" y="2085"/>
                    </a:cubicBezTo>
                    <a:cubicBezTo>
                      <a:pt x="359" y="2093"/>
                      <a:pt x="376" y="2093"/>
                      <a:pt x="403" y="2093"/>
                    </a:cubicBezTo>
                    <a:cubicBezTo>
                      <a:pt x="481" y="2093"/>
                      <a:pt x="552" y="2049"/>
                      <a:pt x="577" y="1980"/>
                    </a:cubicBezTo>
                    <a:cubicBezTo>
                      <a:pt x="621" y="1883"/>
                      <a:pt x="577" y="1770"/>
                      <a:pt x="481" y="1734"/>
                    </a:cubicBezTo>
                    <a:cubicBezTo>
                      <a:pt x="453" y="1723"/>
                      <a:pt x="425" y="1717"/>
                      <a:pt x="399" y="1717"/>
                    </a:cubicBezTo>
                    <a:close/>
                    <a:moveTo>
                      <a:pt x="5869" y="2245"/>
                    </a:moveTo>
                    <a:cubicBezTo>
                      <a:pt x="5854" y="2245"/>
                      <a:pt x="5839" y="2247"/>
                      <a:pt x="5824" y="2251"/>
                    </a:cubicBezTo>
                    <a:cubicBezTo>
                      <a:pt x="5719" y="2267"/>
                      <a:pt x="5658" y="2372"/>
                      <a:pt x="5675" y="2469"/>
                    </a:cubicBezTo>
                    <a:cubicBezTo>
                      <a:pt x="5694" y="2565"/>
                      <a:pt x="5771" y="2626"/>
                      <a:pt x="5859" y="2626"/>
                    </a:cubicBezTo>
                    <a:cubicBezTo>
                      <a:pt x="5876" y="2626"/>
                      <a:pt x="5885" y="2626"/>
                      <a:pt x="5893" y="2618"/>
                    </a:cubicBezTo>
                    <a:cubicBezTo>
                      <a:pt x="5998" y="2599"/>
                      <a:pt x="6069" y="2504"/>
                      <a:pt x="6050" y="2400"/>
                    </a:cubicBezTo>
                    <a:cubicBezTo>
                      <a:pt x="6029" y="2310"/>
                      <a:pt x="5955" y="2245"/>
                      <a:pt x="5869" y="2245"/>
                    </a:cubicBezTo>
                    <a:close/>
                    <a:moveTo>
                      <a:pt x="245" y="2256"/>
                    </a:moveTo>
                    <a:cubicBezTo>
                      <a:pt x="154" y="2256"/>
                      <a:pt x="77" y="2315"/>
                      <a:pt x="52" y="2408"/>
                    </a:cubicBezTo>
                    <a:cubicBezTo>
                      <a:pt x="36" y="2513"/>
                      <a:pt x="105" y="2609"/>
                      <a:pt x="210" y="2635"/>
                    </a:cubicBezTo>
                    <a:lnTo>
                      <a:pt x="246" y="2635"/>
                    </a:lnTo>
                    <a:cubicBezTo>
                      <a:pt x="332" y="2635"/>
                      <a:pt x="411" y="2574"/>
                      <a:pt x="428" y="2477"/>
                    </a:cubicBezTo>
                    <a:cubicBezTo>
                      <a:pt x="447" y="2381"/>
                      <a:pt x="384" y="2276"/>
                      <a:pt x="279" y="2259"/>
                    </a:cubicBezTo>
                    <a:cubicBezTo>
                      <a:pt x="268" y="2257"/>
                      <a:pt x="256" y="2256"/>
                      <a:pt x="245" y="2256"/>
                    </a:cubicBezTo>
                    <a:close/>
                    <a:moveTo>
                      <a:pt x="5920" y="2800"/>
                    </a:moveTo>
                    <a:cubicBezTo>
                      <a:pt x="5815" y="2800"/>
                      <a:pt x="5727" y="2888"/>
                      <a:pt x="5727" y="2993"/>
                    </a:cubicBezTo>
                    <a:lnTo>
                      <a:pt x="5727" y="3002"/>
                    </a:lnTo>
                    <a:cubicBezTo>
                      <a:pt x="5727" y="3107"/>
                      <a:pt x="5815" y="3186"/>
                      <a:pt x="5920" y="3186"/>
                    </a:cubicBezTo>
                    <a:cubicBezTo>
                      <a:pt x="6025" y="3186"/>
                      <a:pt x="6103" y="3107"/>
                      <a:pt x="6103" y="3002"/>
                    </a:cubicBezTo>
                    <a:lnTo>
                      <a:pt x="6103" y="2993"/>
                    </a:lnTo>
                    <a:cubicBezTo>
                      <a:pt x="6103" y="2888"/>
                      <a:pt x="6025" y="2800"/>
                      <a:pt x="5920" y="2800"/>
                    </a:cubicBezTo>
                    <a:close/>
                    <a:moveTo>
                      <a:pt x="193" y="2809"/>
                    </a:moveTo>
                    <a:cubicBezTo>
                      <a:pt x="88" y="2809"/>
                      <a:pt x="0" y="2897"/>
                      <a:pt x="0" y="3002"/>
                    </a:cubicBezTo>
                    <a:cubicBezTo>
                      <a:pt x="0" y="3107"/>
                      <a:pt x="88" y="3195"/>
                      <a:pt x="193" y="3195"/>
                    </a:cubicBezTo>
                    <a:cubicBezTo>
                      <a:pt x="298" y="3195"/>
                      <a:pt x="376" y="3107"/>
                      <a:pt x="376" y="3002"/>
                    </a:cubicBezTo>
                    <a:cubicBezTo>
                      <a:pt x="376" y="2897"/>
                      <a:pt x="298" y="2809"/>
                      <a:pt x="193" y="2809"/>
                    </a:cubicBezTo>
                    <a:close/>
                    <a:moveTo>
                      <a:pt x="5872" y="3367"/>
                    </a:moveTo>
                    <a:cubicBezTo>
                      <a:pt x="5778" y="3367"/>
                      <a:pt x="5692" y="3431"/>
                      <a:pt x="5675" y="3518"/>
                    </a:cubicBezTo>
                    <a:cubicBezTo>
                      <a:pt x="5658" y="3623"/>
                      <a:pt x="5719" y="3728"/>
                      <a:pt x="5824" y="3745"/>
                    </a:cubicBezTo>
                    <a:lnTo>
                      <a:pt x="5859" y="3745"/>
                    </a:lnTo>
                    <a:cubicBezTo>
                      <a:pt x="5956" y="3745"/>
                      <a:pt x="6034" y="3684"/>
                      <a:pt x="6050" y="3596"/>
                    </a:cubicBezTo>
                    <a:cubicBezTo>
                      <a:pt x="6069" y="3491"/>
                      <a:pt x="5998" y="3396"/>
                      <a:pt x="5903" y="3369"/>
                    </a:cubicBezTo>
                    <a:cubicBezTo>
                      <a:pt x="5893" y="3367"/>
                      <a:pt x="5882" y="3367"/>
                      <a:pt x="5872" y="3367"/>
                    </a:cubicBezTo>
                    <a:close/>
                    <a:moveTo>
                      <a:pt x="250" y="3372"/>
                    </a:moveTo>
                    <a:cubicBezTo>
                      <a:pt x="237" y="3372"/>
                      <a:pt x="223" y="3374"/>
                      <a:pt x="210" y="3377"/>
                    </a:cubicBezTo>
                    <a:cubicBezTo>
                      <a:pt x="105" y="3396"/>
                      <a:pt x="36" y="3491"/>
                      <a:pt x="61" y="3596"/>
                    </a:cubicBezTo>
                    <a:cubicBezTo>
                      <a:pt x="80" y="3684"/>
                      <a:pt x="157" y="3753"/>
                      <a:pt x="246" y="3753"/>
                    </a:cubicBezTo>
                    <a:cubicBezTo>
                      <a:pt x="254" y="3753"/>
                      <a:pt x="271" y="3753"/>
                      <a:pt x="279" y="3745"/>
                    </a:cubicBezTo>
                    <a:cubicBezTo>
                      <a:pt x="384" y="3728"/>
                      <a:pt x="455" y="3623"/>
                      <a:pt x="428" y="3526"/>
                    </a:cubicBezTo>
                    <a:cubicBezTo>
                      <a:pt x="414" y="3436"/>
                      <a:pt x="334" y="3372"/>
                      <a:pt x="250" y="3372"/>
                    </a:cubicBezTo>
                    <a:close/>
                    <a:moveTo>
                      <a:pt x="401" y="3909"/>
                    </a:moveTo>
                    <a:cubicBezTo>
                      <a:pt x="378" y="3909"/>
                      <a:pt x="354" y="3913"/>
                      <a:pt x="332" y="3921"/>
                    </a:cubicBezTo>
                    <a:cubicBezTo>
                      <a:pt x="237" y="3963"/>
                      <a:pt x="193" y="4078"/>
                      <a:pt x="227" y="4173"/>
                    </a:cubicBezTo>
                    <a:cubicBezTo>
                      <a:pt x="262" y="4244"/>
                      <a:pt x="332" y="4288"/>
                      <a:pt x="411" y="4288"/>
                    </a:cubicBezTo>
                    <a:cubicBezTo>
                      <a:pt x="428" y="4288"/>
                      <a:pt x="455" y="4288"/>
                      <a:pt x="481" y="4269"/>
                    </a:cubicBezTo>
                    <a:cubicBezTo>
                      <a:pt x="577" y="4236"/>
                      <a:pt x="621" y="4120"/>
                      <a:pt x="586" y="4026"/>
                    </a:cubicBezTo>
                    <a:cubicBezTo>
                      <a:pt x="552" y="3952"/>
                      <a:pt x="477" y="3909"/>
                      <a:pt x="401" y="3909"/>
                    </a:cubicBezTo>
                    <a:close/>
                    <a:moveTo>
                      <a:pt x="5699" y="3905"/>
                    </a:moveTo>
                    <a:cubicBezTo>
                      <a:pt x="5624" y="3905"/>
                      <a:pt x="5553" y="3953"/>
                      <a:pt x="5526" y="4026"/>
                    </a:cubicBezTo>
                    <a:cubicBezTo>
                      <a:pt x="5484" y="4120"/>
                      <a:pt x="5526" y="4225"/>
                      <a:pt x="5622" y="4269"/>
                    </a:cubicBezTo>
                    <a:cubicBezTo>
                      <a:pt x="5650" y="4278"/>
                      <a:pt x="5675" y="4288"/>
                      <a:pt x="5702" y="4288"/>
                    </a:cubicBezTo>
                    <a:cubicBezTo>
                      <a:pt x="5771" y="4288"/>
                      <a:pt x="5841" y="4244"/>
                      <a:pt x="5876" y="4164"/>
                    </a:cubicBezTo>
                    <a:cubicBezTo>
                      <a:pt x="5912" y="4068"/>
                      <a:pt x="5868" y="3955"/>
                      <a:pt x="5771" y="3921"/>
                    </a:cubicBezTo>
                    <a:cubicBezTo>
                      <a:pt x="5748" y="3910"/>
                      <a:pt x="5723" y="3905"/>
                      <a:pt x="5699" y="3905"/>
                    </a:cubicBezTo>
                    <a:close/>
                    <a:moveTo>
                      <a:pt x="5436" y="4402"/>
                    </a:moveTo>
                    <a:cubicBezTo>
                      <a:pt x="5374" y="4402"/>
                      <a:pt x="5312" y="4431"/>
                      <a:pt x="5274" y="4479"/>
                    </a:cubicBezTo>
                    <a:cubicBezTo>
                      <a:pt x="5221" y="4567"/>
                      <a:pt x="5238" y="4689"/>
                      <a:pt x="5326" y="4750"/>
                    </a:cubicBezTo>
                    <a:cubicBezTo>
                      <a:pt x="5360" y="4769"/>
                      <a:pt x="5396" y="4777"/>
                      <a:pt x="5431" y="4777"/>
                    </a:cubicBezTo>
                    <a:cubicBezTo>
                      <a:pt x="5492" y="4777"/>
                      <a:pt x="5553" y="4750"/>
                      <a:pt x="5597" y="4698"/>
                    </a:cubicBezTo>
                    <a:cubicBezTo>
                      <a:pt x="5650" y="4611"/>
                      <a:pt x="5631" y="4488"/>
                      <a:pt x="5545" y="4435"/>
                    </a:cubicBezTo>
                    <a:cubicBezTo>
                      <a:pt x="5512" y="4412"/>
                      <a:pt x="5474" y="4402"/>
                      <a:pt x="5436" y="4402"/>
                    </a:cubicBezTo>
                    <a:close/>
                    <a:moveTo>
                      <a:pt x="672" y="4402"/>
                    </a:moveTo>
                    <a:cubicBezTo>
                      <a:pt x="637" y="4402"/>
                      <a:pt x="601" y="4413"/>
                      <a:pt x="569" y="4435"/>
                    </a:cubicBezTo>
                    <a:cubicBezTo>
                      <a:pt x="481" y="4498"/>
                      <a:pt x="455" y="4611"/>
                      <a:pt x="516" y="4698"/>
                    </a:cubicBezTo>
                    <a:cubicBezTo>
                      <a:pt x="552" y="4750"/>
                      <a:pt x="613" y="4786"/>
                      <a:pt x="674" y="4786"/>
                    </a:cubicBezTo>
                    <a:cubicBezTo>
                      <a:pt x="709" y="4786"/>
                      <a:pt x="743" y="4769"/>
                      <a:pt x="779" y="4750"/>
                    </a:cubicBezTo>
                    <a:cubicBezTo>
                      <a:pt x="867" y="4689"/>
                      <a:pt x="892" y="4576"/>
                      <a:pt x="831" y="4488"/>
                    </a:cubicBezTo>
                    <a:cubicBezTo>
                      <a:pt x="793" y="4433"/>
                      <a:pt x="733" y="4402"/>
                      <a:pt x="672" y="4402"/>
                    </a:cubicBezTo>
                    <a:close/>
                    <a:moveTo>
                      <a:pt x="1031" y="4839"/>
                    </a:moveTo>
                    <a:cubicBezTo>
                      <a:pt x="982" y="4839"/>
                      <a:pt x="932" y="4856"/>
                      <a:pt x="892" y="4891"/>
                    </a:cubicBezTo>
                    <a:cubicBezTo>
                      <a:pt x="823" y="4970"/>
                      <a:pt x="823" y="5084"/>
                      <a:pt x="892" y="5161"/>
                    </a:cubicBezTo>
                    <a:cubicBezTo>
                      <a:pt x="936" y="5197"/>
                      <a:pt x="980" y="5214"/>
                      <a:pt x="1033" y="5214"/>
                    </a:cubicBezTo>
                    <a:cubicBezTo>
                      <a:pt x="1077" y="5214"/>
                      <a:pt x="1129" y="5197"/>
                      <a:pt x="1163" y="5161"/>
                    </a:cubicBezTo>
                    <a:cubicBezTo>
                      <a:pt x="1242" y="5084"/>
                      <a:pt x="1242" y="4970"/>
                      <a:pt x="1163" y="4891"/>
                    </a:cubicBezTo>
                    <a:cubicBezTo>
                      <a:pt x="1128" y="4856"/>
                      <a:pt x="1080" y="4839"/>
                      <a:pt x="1031" y="4839"/>
                    </a:cubicBezTo>
                    <a:close/>
                    <a:moveTo>
                      <a:pt x="5080" y="4832"/>
                    </a:moveTo>
                    <a:cubicBezTo>
                      <a:pt x="5030" y="4832"/>
                      <a:pt x="4980" y="4852"/>
                      <a:pt x="4940" y="4891"/>
                    </a:cubicBezTo>
                    <a:cubicBezTo>
                      <a:pt x="4871" y="4960"/>
                      <a:pt x="4871" y="5084"/>
                      <a:pt x="4940" y="5161"/>
                    </a:cubicBezTo>
                    <a:cubicBezTo>
                      <a:pt x="4984" y="5197"/>
                      <a:pt x="5028" y="5214"/>
                      <a:pt x="5081" y="5214"/>
                    </a:cubicBezTo>
                    <a:cubicBezTo>
                      <a:pt x="5125" y="5214"/>
                      <a:pt x="5177" y="5197"/>
                      <a:pt x="5211" y="5161"/>
                    </a:cubicBezTo>
                    <a:cubicBezTo>
                      <a:pt x="5291" y="5084"/>
                      <a:pt x="5291" y="4960"/>
                      <a:pt x="5211" y="4891"/>
                    </a:cubicBezTo>
                    <a:cubicBezTo>
                      <a:pt x="5176" y="4852"/>
                      <a:pt x="5129" y="4832"/>
                      <a:pt x="5080" y="4832"/>
                    </a:cubicBezTo>
                    <a:close/>
                    <a:moveTo>
                      <a:pt x="1462" y="5189"/>
                    </a:moveTo>
                    <a:cubicBezTo>
                      <a:pt x="1401" y="5189"/>
                      <a:pt x="1342" y="5220"/>
                      <a:pt x="1303" y="5275"/>
                    </a:cubicBezTo>
                    <a:cubicBezTo>
                      <a:pt x="1251" y="5363"/>
                      <a:pt x="1268" y="5484"/>
                      <a:pt x="1356" y="5537"/>
                    </a:cubicBezTo>
                    <a:cubicBezTo>
                      <a:pt x="1391" y="5564"/>
                      <a:pt x="1425" y="5573"/>
                      <a:pt x="1461" y="5573"/>
                    </a:cubicBezTo>
                    <a:cubicBezTo>
                      <a:pt x="1522" y="5573"/>
                      <a:pt x="1582" y="5547"/>
                      <a:pt x="1618" y="5484"/>
                    </a:cubicBezTo>
                    <a:cubicBezTo>
                      <a:pt x="1679" y="5398"/>
                      <a:pt x="1654" y="5285"/>
                      <a:pt x="1566" y="5222"/>
                    </a:cubicBezTo>
                    <a:cubicBezTo>
                      <a:pt x="1533" y="5200"/>
                      <a:pt x="1497" y="5189"/>
                      <a:pt x="1462" y="5189"/>
                    </a:cubicBezTo>
                    <a:close/>
                    <a:moveTo>
                      <a:pt x="4644" y="5189"/>
                    </a:moveTo>
                    <a:cubicBezTo>
                      <a:pt x="4608" y="5189"/>
                      <a:pt x="4571" y="5200"/>
                      <a:pt x="4539" y="5222"/>
                    </a:cubicBezTo>
                    <a:cubicBezTo>
                      <a:pt x="4451" y="5285"/>
                      <a:pt x="4424" y="5398"/>
                      <a:pt x="4487" y="5484"/>
                    </a:cubicBezTo>
                    <a:cubicBezTo>
                      <a:pt x="4520" y="5537"/>
                      <a:pt x="4581" y="5573"/>
                      <a:pt x="4644" y="5573"/>
                    </a:cubicBezTo>
                    <a:cubicBezTo>
                      <a:pt x="4678" y="5573"/>
                      <a:pt x="4722" y="5564"/>
                      <a:pt x="4749" y="5537"/>
                    </a:cubicBezTo>
                    <a:cubicBezTo>
                      <a:pt x="4835" y="5476"/>
                      <a:pt x="4863" y="5363"/>
                      <a:pt x="4802" y="5275"/>
                    </a:cubicBezTo>
                    <a:cubicBezTo>
                      <a:pt x="4769" y="5220"/>
                      <a:pt x="4707" y="5189"/>
                      <a:pt x="4644" y="5189"/>
                    </a:cubicBezTo>
                    <a:close/>
                    <a:moveTo>
                      <a:pt x="1960" y="5455"/>
                    </a:moveTo>
                    <a:cubicBezTo>
                      <a:pt x="1884" y="5455"/>
                      <a:pt x="1811" y="5499"/>
                      <a:pt x="1784" y="5573"/>
                    </a:cubicBezTo>
                    <a:cubicBezTo>
                      <a:pt x="1740" y="5669"/>
                      <a:pt x="1792" y="5782"/>
                      <a:pt x="1889" y="5827"/>
                    </a:cubicBezTo>
                    <a:cubicBezTo>
                      <a:pt x="1906" y="5835"/>
                      <a:pt x="1933" y="5835"/>
                      <a:pt x="1958" y="5835"/>
                    </a:cubicBezTo>
                    <a:cubicBezTo>
                      <a:pt x="2029" y="5835"/>
                      <a:pt x="2107" y="5791"/>
                      <a:pt x="2134" y="5722"/>
                    </a:cubicBezTo>
                    <a:cubicBezTo>
                      <a:pt x="2178" y="5625"/>
                      <a:pt x="2126" y="5512"/>
                      <a:pt x="2029" y="5468"/>
                    </a:cubicBezTo>
                    <a:cubicBezTo>
                      <a:pt x="2007" y="5459"/>
                      <a:pt x="1984" y="5455"/>
                      <a:pt x="1960" y="5455"/>
                    </a:cubicBezTo>
                    <a:close/>
                    <a:moveTo>
                      <a:pt x="4145" y="5455"/>
                    </a:moveTo>
                    <a:cubicBezTo>
                      <a:pt x="4121" y="5455"/>
                      <a:pt x="4098" y="5459"/>
                      <a:pt x="4076" y="5468"/>
                    </a:cubicBezTo>
                    <a:cubicBezTo>
                      <a:pt x="3979" y="5512"/>
                      <a:pt x="3935" y="5625"/>
                      <a:pt x="3979" y="5722"/>
                    </a:cubicBezTo>
                    <a:cubicBezTo>
                      <a:pt x="4004" y="5791"/>
                      <a:pt x="4076" y="5835"/>
                      <a:pt x="4153" y="5835"/>
                    </a:cubicBezTo>
                    <a:cubicBezTo>
                      <a:pt x="4172" y="5835"/>
                      <a:pt x="4197" y="5835"/>
                      <a:pt x="4225" y="5818"/>
                    </a:cubicBezTo>
                    <a:cubicBezTo>
                      <a:pt x="4319" y="5782"/>
                      <a:pt x="4363" y="5669"/>
                      <a:pt x="4330" y="5573"/>
                    </a:cubicBezTo>
                    <a:cubicBezTo>
                      <a:pt x="4296" y="5499"/>
                      <a:pt x="4221" y="5455"/>
                      <a:pt x="4145" y="5455"/>
                    </a:cubicBezTo>
                    <a:close/>
                    <a:moveTo>
                      <a:pt x="2492" y="5620"/>
                    </a:moveTo>
                    <a:cubicBezTo>
                      <a:pt x="2403" y="5620"/>
                      <a:pt x="2323" y="5684"/>
                      <a:pt x="2309" y="5774"/>
                    </a:cubicBezTo>
                    <a:cubicBezTo>
                      <a:pt x="2292" y="5879"/>
                      <a:pt x="2353" y="5976"/>
                      <a:pt x="2458" y="5992"/>
                    </a:cubicBezTo>
                    <a:cubicBezTo>
                      <a:pt x="2474" y="6001"/>
                      <a:pt x="2483" y="6001"/>
                      <a:pt x="2493" y="6001"/>
                    </a:cubicBezTo>
                    <a:cubicBezTo>
                      <a:pt x="2588" y="6001"/>
                      <a:pt x="2667" y="5940"/>
                      <a:pt x="2684" y="5843"/>
                    </a:cubicBezTo>
                    <a:cubicBezTo>
                      <a:pt x="2703" y="5738"/>
                      <a:pt x="2632" y="5642"/>
                      <a:pt x="2535" y="5625"/>
                    </a:cubicBezTo>
                    <a:cubicBezTo>
                      <a:pt x="2521" y="5622"/>
                      <a:pt x="2506" y="5620"/>
                      <a:pt x="2492" y="5620"/>
                    </a:cubicBezTo>
                    <a:close/>
                    <a:moveTo>
                      <a:pt x="3619" y="5620"/>
                    </a:moveTo>
                    <a:cubicBezTo>
                      <a:pt x="3605" y="5620"/>
                      <a:pt x="3591" y="5622"/>
                      <a:pt x="3576" y="5625"/>
                    </a:cubicBezTo>
                    <a:cubicBezTo>
                      <a:pt x="3471" y="5642"/>
                      <a:pt x="3402" y="5738"/>
                      <a:pt x="3427" y="5843"/>
                    </a:cubicBezTo>
                    <a:cubicBezTo>
                      <a:pt x="3446" y="5940"/>
                      <a:pt x="3524" y="6001"/>
                      <a:pt x="3612" y="6001"/>
                    </a:cubicBezTo>
                    <a:cubicBezTo>
                      <a:pt x="3629" y="6001"/>
                      <a:pt x="3637" y="6001"/>
                      <a:pt x="3647" y="5992"/>
                    </a:cubicBezTo>
                    <a:cubicBezTo>
                      <a:pt x="3752" y="5976"/>
                      <a:pt x="3822" y="5871"/>
                      <a:pt x="3794" y="5774"/>
                    </a:cubicBezTo>
                    <a:cubicBezTo>
                      <a:pt x="3780" y="5684"/>
                      <a:pt x="3706" y="5620"/>
                      <a:pt x="3619" y="5620"/>
                    </a:cubicBezTo>
                    <a:close/>
                    <a:moveTo>
                      <a:pt x="3051" y="5669"/>
                    </a:moveTo>
                    <a:cubicBezTo>
                      <a:pt x="2947" y="5669"/>
                      <a:pt x="2869" y="5757"/>
                      <a:pt x="2869" y="5862"/>
                    </a:cubicBezTo>
                    <a:cubicBezTo>
                      <a:pt x="2869" y="5967"/>
                      <a:pt x="2947" y="6053"/>
                      <a:pt x="3051" y="6053"/>
                    </a:cubicBezTo>
                    <a:cubicBezTo>
                      <a:pt x="3156" y="6053"/>
                      <a:pt x="3245" y="5967"/>
                      <a:pt x="3245" y="5862"/>
                    </a:cubicBezTo>
                    <a:cubicBezTo>
                      <a:pt x="3245" y="5757"/>
                      <a:pt x="3156" y="5669"/>
                      <a:pt x="3051" y="56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4"/>
              <p:cNvSpPr/>
              <p:nvPr/>
            </p:nvSpPr>
            <p:spPr>
              <a:xfrm>
                <a:off x="5063977" y="2671338"/>
                <a:ext cx="505456" cy="34780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348" extrusionOk="0">
                    <a:moveTo>
                      <a:pt x="1727" y="0"/>
                    </a:moveTo>
                    <a:cubicBezTo>
                      <a:pt x="1693" y="0"/>
                      <a:pt x="1663" y="16"/>
                      <a:pt x="1627" y="30"/>
                    </a:cubicBezTo>
                    <a:cubicBezTo>
                      <a:pt x="1538" y="90"/>
                      <a:pt x="1513" y="212"/>
                      <a:pt x="1566" y="300"/>
                    </a:cubicBezTo>
                    <a:cubicBezTo>
                      <a:pt x="1606" y="364"/>
                      <a:pt x="1672" y="396"/>
                      <a:pt x="1738" y="396"/>
                    </a:cubicBezTo>
                    <a:cubicBezTo>
                      <a:pt x="1772" y="396"/>
                      <a:pt x="1806" y="387"/>
                      <a:pt x="1836" y="369"/>
                    </a:cubicBezTo>
                    <a:cubicBezTo>
                      <a:pt x="1933" y="309"/>
                      <a:pt x="1958" y="187"/>
                      <a:pt x="1906" y="90"/>
                    </a:cubicBezTo>
                    <a:cubicBezTo>
                      <a:pt x="1872" y="38"/>
                      <a:pt x="1809" y="2"/>
                      <a:pt x="1748" y="2"/>
                    </a:cubicBezTo>
                    <a:cubicBezTo>
                      <a:pt x="1741" y="1"/>
                      <a:pt x="1734" y="0"/>
                      <a:pt x="1727" y="0"/>
                    </a:cubicBezTo>
                    <a:close/>
                    <a:moveTo>
                      <a:pt x="1251" y="317"/>
                    </a:moveTo>
                    <a:cubicBezTo>
                      <a:pt x="1207" y="317"/>
                      <a:pt x="1163" y="328"/>
                      <a:pt x="1127" y="344"/>
                    </a:cubicBezTo>
                    <a:cubicBezTo>
                      <a:pt x="1033" y="405"/>
                      <a:pt x="1005" y="527"/>
                      <a:pt x="1066" y="623"/>
                    </a:cubicBezTo>
                    <a:cubicBezTo>
                      <a:pt x="1100" y="681"/>
                      <a:pt x="1165" y="711"/>
                      <a:pt x="1232" y="711"/>
                    </a:cubicBezTo>
                    <a:cubicBezTo>
                      <a:pt x="1267" y="711"/>
                      <a:pt x="1304" y="703"/>
                      <a:pt x="1337" y="684"/>
                    </a:cubicBezTo>
                    <a:cubicBezTo>
                      <a:pt x="1434" y="623"/>
                      <a:pt x="1461" y="502"/>
                      <a:pt x="1400" y="414"/>
                    </a:cubicBezTo>
                    <a:cubicBezTo>
                      <a:pt x="1364" y="353"/>
                      <a:pt x="1312" y="328"/>
                      <a:pt x="1251" y="317"/>
                    </a:cubicBezTo>
                    <a:close/>
                    <a:moveTo>
                      <a:pt x="743" y="632"/>
                    </a:moveTo>
                    <a:cubicBezTo>
                      <a:pt x="699" y="632"/>
                      <a:pt x="655" y="642"/>
                      <a:pt x="621" y="667"/>
                    </a:cubicBezTo>
                    <a:cubicBezTo>
                      <a:pt x="533" y="720"/>
                      <a:pt x="498" y="842"/>
                      <a:pt x="561" y="938"/>
                    </a:cubicBezTo>
                    <a:cubicBezTo>
                      <a:pt x="599" y="1000"/>
                      <a:pt x="663" y="1033"/>
                      <a:pt x="726" y="1033"/>
                    </a:cubicBezTo>
                    <a:cubicBezTo>
                      <a:pt x="763" y="1033"/>
                      <a:pt x="799" y="1022"/>
                      <a:pt x="831" y="999"/>
                    </a:cubicBezTo>
                    <a:cubicBezTo>
                      <a:pt x="928" y="938"/>
                      <a:pt x="953" y="816"/>
                      <a:pt x="892" y="728"/>
                    </a:cubicBezTo>
                    <a:cubicBezTo>
                      <a:pt x="865" y="667"/>
                      <a:pt x="804" y="642"/>
                      <a:pt x="743" y="632"/>
                    </a:cubicBezTo>
                    <a:close/>
                    <a:moveTo>
                      <a:pt x="246" y="947"/>
                    </a:moveTo>
                    <a:cubicBezTo>
                      <a:pt x="202" y="947"/>
                      <a:pt x="158" y="957"/>
                      <a:pt x="122" y="982"/>
                    </a:cubicBezTo>
                    <a:cubicBezTo>
                      <a:pt x="25" y="1043"/>
                      <a:pt x="0" y="1167"/>
                      <a:pt x="61" y="1253"/>
                    </a:cubicBezTo>
                    <a:cubicBezTo>
                      <a:pt x="94" y="1314"/>
                      <a:pt x="156" y="1348"/>
                      <a:pt x="221" y="1348"/>
                    </a:cubicBezTo>
                    <a:cubicBezTo>
                      <a:pt x="258" y="1348"/>
                      <a:pt x="297" y="1337"/>
                      <a:pt x="332" y="1314"/>
                    </a:cubicBezTo>
                    <a:cubicBezTo>
                      <a:pt x="420" y="1261"/>
                      <a:pt x="456" y="1140"/>
                      <a:pt x="393" y="1043"/>
                    </a:cubicBezTo>
                    <a:cubicBezTo>
                      <a:pt x="359" y="991"/>
                      <a:pt x="298" y="957"/>
                      <a:pt x="246" y="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4"/>
              <p:cNvSpPr/>
              <p:nvPr/>
            </p:nvSpPr>
            <p:spPr>
              <a:xfrm>
                <a:off x="4858596" y="2428029"/>
                <a:ext cx="557576" cy="21931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850" extrusionOk="0">
                    <a:moveTo>
                      <a:pt x="1934" y="1"/>
                    </a:moveTo>
                    <a:cubicBezTo>
                      <a:pt x="1923" y="1"/>
                      <a:pt x="1906" y="11"/>
                      <a:pt x="1890" y="11"/>
                    </a:cubicBezTo>
                    <a:cubicBezTo>
                      <a:pt x="1785" y="37"/>
                      <a:pt x="1724" y="150"/>
                      <a:pt x="1749" y="255"/>
                    </a:cubicBezTo>
                    <a:cubicBezTo>
                      <a:pt x="1772" y="344"/>
                      <a:pt x="1857" y="401"/>
                      <a:pt x="1946" y="401"/>
                    </a:cubicBezTo>
                    <a:cubicBezTo>
                      <a:pt x="1962" y="401"/>
                      <a:pt x="1979" y="399"/>
                      <a:pt x="1995" y="395"/>
                    </a:cubicBezTo>
                    <a:cubicBezTo>
                      <a:pt x="2099" y="368"/>
                      <a:pt x="2160" y="255"/>
                      <a:pt x="2133" y="150"/>
                    </a:cubicBezTo>
                    <a:cubicBezTo>
                      <a:pt x="2108" y="64"/>
                      <a:pt x="2028" y="1"/>
                      <a:pt x="1934" y="1"/>
                    </a:cubicBezTo>
                    <a:close/>
                    <a:moveTo>
                      <a:pt x="1374" y="157"/>
                    </a:moveTo>
                    <a:cubicBezTo>
                      <a:pt x="1368" y="157"/>
                      <a:pt x="1362" y="158"/>
                      <a:pt x="1357" y="158"/>
                    </a:cubicBezTo>
                    <a:lnTo>
                      <a:pt x="1321" y="158"/>
                    </a:lnTo>
                    <a:cubicBezTo>
                      <a:pt x="1216" y="186"/>
                      <a:pt x="1147" y="299"/>
                      <a:pt x="1180" y="404"/>
                    </a:cubicBezTo>
                    <a:cubicBezTo>
                      <a:pt x="1203" y="493"/>
                      <a:pt x="1282" y="550"/>
                      <a:pt x="1370" y="550"/>
                    </a:cubicBezTo>
                    <a:cubicBezTo>
                      <a:pt x="1385" y="550"/>
                      <a:pt x="1401" y="548"/>
                      <a:pt x="1417" y="544"/>
                    </a:cubicBezTo>
                    <a:cubicBezTo>
                      <a:pt x="1522" y="517"/>
                      <a:pt x="1592" y="412"/>
                      <a:pt x="1556" y="299"/>
                    </a:cubicBezTo>
                    <a:cubicBezTo>
                      <a:pt x="1540" y="216"/>
                      <a:pt x="1462" y="157"/>
                      <a:pt x="1374" y="157"/>
                    </a:cubicBezTo>
                    <a:close/>
                    <a:moveTo>
                      <a:pt x="804" y="306"/>
                    </a:moveTo>
                    <a:cubicBezTo>
                      <a:pt x="798" y="306"/>
                      <a:pt x="793" y="307"/>
                      <a:pt x="788" y="307"/>
                    </a:cubicBezTo>
                    <a:lnTo>
                      <a:pt x="744" y="307"/>
                    </a:lnTo>
                    <a:cubicBezTo>
                      <a:pt x="639" y="343"/>
                      <a:pt x="578" y="448"/>
                      <a:pt x="603" y="553"/>
                    </a:cubicBezTo>
                    <a:cubicBezTo>
                      <a:pt x="626" y="642"/>
                      <a:pt x="705" y="699"/>
                      <a:pt x="793" y="699"/>
                    </a:cubicBezTo>
                    <a:cubicBezTo>
                      <a:pt x="808" y="699"/>
                      <a:pt x="824" y="697"/>
                      <a:pt x="840" y="693"/>
                    </a:cubicBezTo>
                    <a:cubicBezTo>
                      <a:pt x="954" y="666"/>
                      <a:pt x="1014" y="561"/>
                      <a:pt x="989" y="456"/>
                    </a:cubicBezTo>
                    <a:cubicBezTo>
                      <a:pt x="964" y="366"/>
                      <a:pt x="884" y="306"/>
                      <a:pt x="804" y="306"/>
                    </a:cubicBezTo>
                    <a:close/>
                    <a:moveTo>
                      <a:pt x="227" y="455"/>
                    </a:moveTo>
                    <a:cubicBezTo>
                      <a:pt x="221" y="455"/>
                      <a:pt x="216" y="456"/>
                      <a:pt x="211" y="456"/>
                    </a:cubicBezTo>
                    <a:cubicBezTo>
                      <a:pt x="192" y="456"/>
                      <a:pt x="183" y="456"/>
                      <a:pt x="167" y="465"/>
                    </a:cubicBezTo>
                    <a:cubicBezTo>
                      <a:pt x="62" y="492"/>
                      <a:pt x="1" y="597"/>
                      <a:pt x="26" y="702"/>
                    </a:cubicBezTo>
                    <a:cubicBezTo>
                      <a:pt x="48" y="788"/>
                      <a:pt x="128" y="850"/>
                      <a:pt x="214" y="850"/>
                    </a:cubicBezTo>
                    <a:cubicBezTo>
                      <a:pt x="233" y="850"/>
                      <a:pt x="253" y="847"/>
                      <a:pt x="272" y="840"/>
                    </a:cubicBezTo>
                    <a:cubicBezTo>
                      <a:pt x="376" y="815"/>
                      <a:pt x="437" y="710"/>
                      <a:pt x="412" y="605"/>
                    </a:cubicBezTo>
                    <a:cubicBezTo>
                      <a:pt x="387" y="515"/>
                      <a:pt x="307" y="455"/>
                      <a:pt x="227" y="4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4"/>
              <p:cNvSpPr/>
              <p:nvPr/>
            </p:nvSpPr>
            <p:spPr>
              <a:xfrm>
                <a:off x="5357342" y="2890651"/>
                <a:ext cx="390122" cy="471914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829" extrusionOk="0">
                    <a:moveTo>
                      <a:pt x="1278" y="0"/>
                    </a:moveTo>
                    <a:cubicBezTo>
                      <a:pt x="1218" y="0"/>
                      <a:pt x="1166" y="34"/>
                      <a:pt x="1128" y="80"/>
                    </a:cubicBezTo>
                    <a:cubicBezTo>
                      <a:pt x="1058" y="168"/>
                      <a:pt x="1084" y="290"/>
                      <a:pt x="1172" y="359"/>
                    </a:cubicBezTo>
                    <a:cubicBezTo>
                      <a:pt x="1207" y="384"/>
                      <a:pt x="1247" y="396"/>
                      <a:pt x="1287" y="396"/>
                    </a:cubicBezTo>
                    <a:cubicBezTo>
                      <a:pt x="1347" y="396"/>
                      <a:pt x="1406" y="369"/>
                      <a:pt x="1442" y="317"/>
                    </a:cubicBezTo>
                    <a:cubicBezTo>
                      <a:pt x="1512" y="229"/>
                      <a:pt x="1495" y="107"/>
                      <a:pt x="1407" y="36"/>
                    </a:cubicBezTo>
                    <a:cubicBezTo>
                      <a:pt x="1373" y="19"/>
                      <a:pt x="1337" y="2"/>
                      <a:pt x="1302" y="2"/>
                    </a:cubicBezTo>
                    <a:cubicBezTo>
                      <a:pt x="1294" y="1"/>
                      <a:pt x="1286" y="0"/>
                      <a:pt x="1278" y="0"/>
                    </a:cubicBezTo>
                    <a:close/>
                    <a:moveTo>
                      <a:pt x="945" y="474"/>
                    </a:moveTo>
                    <a:cubicBezTo>
                      <a:pt x="882" y="474"/>
                      <a:pt x="813" y="500"/>
                      <a:pt x="769" y="560"/>
                    </a:cubicBezTo>
                    <a:cubicBezTo>
                      <a:pt x="708" y="649"/>
                      <a:pt x="725" y="770"/>
                      <a:pt x="813" y="831"/>
                    </a:cubicBezTo>
                    <a:cubicBezTo>
                      <a:pt x="850" y="861"/>
                      <a:pt x="892" y="875"/>
                      <a:pt x="935" y="875"/>
                    </a:cubicBezTo>
                    <a:cubicBezTo>
                      <a:pt x="993" y="875"/>
                      <a:pt x="1052" y="848"/>
                      <a:pt x="1092" y="798"/>
                    </a:cubicBezTo>
                    <a:cubicBezTo>
                      <a:pt x="1155" y="709"/>
                      <a:pt x="1136" y="579"/>
                      <a:pt x="1050" y="516"/>
                    </a:cubicBezTo>
                    <a:cubicBezTo>
                      <a:pt x="1014" y="491"/>
                      <a:pt x="979" y="483"/>
                      <a:pt x="945" y="474"/>
                    </a:cubicBezTo>
                    <a:close/>
                    <a:moveTo>
                      <a:pt x="573" y="954"/>
                    </a:moveTo>
                    <a:cubicBezTo>
                      <a:pt x="513" y="954"/>
                      <a:pt x="458" y="986"/>
                      <a:pt x="420" y="1033"/>
                    </a:cubicBezTo>
                    <a:cubicBezTo>
                      <a:pt x="349" y="1121"/>
                      <a:pt x="368" y="1242"/>
                      <a:pt x="454" y="1314"/>
                    </a:cubicBezTo>
                    <a:cubicBezTo>
                      <a:pt x="489" y="1338"/>
                      <a:pt x="530" y="1349"/>
                      <a:pt x="571" y="1349"/>
                    </a:cubicBezTo>
                    <a:cubicBezTo>
                      <a:pt x="634" y="1349"/>
                      <a:pt x="697" y="1322"/>
                      <a:pt x="735" y="1270"/>
                    </a:cubicBezTo>
                    <a:cubicBezTo>
                      <a:pt x="804" y="1182"/>
                      <a:pt x="777" y="1060"/>
                      <a:pt x="691" y="989"/>
                    </a:cubicBezTo>
                    <a:cubicBezTo>
                      <a:pt x="664" y="972"/>
                      <a:pt x="630" y="955"/>
                      <a:pt x="595" y="955"/>
                    </a:cubicBezTo>
                    <a:cubicBezTo>
                      <a:pt x="587" y="954"/>
                      <a:pt x="580" y="954"/>
                      <a:pt x="573" y="954"/>
                    </a:cubicBezTo>
                    <a:close/>
                    <a:moveTo>
                      <a:pt x="236" y="1427"/>
                    </a:moveTo>
                    <a:cubicBezTo>
                      <a:pt x="175" y="1427"/>
                      <a:pt x="106" y="1452"/>
                      <a:pt x="62" y="1513"/>
                    </a:cubicBezTo>
                    <a:cubicBezTo>
                      <a:pt x="1" y="1601"/>
                      <a:pt x="17" y="1723"/>
                      <a:pt x="106" y="1786"/>
                    </a:cubicBezTo>
                    <a:cubicBezTo>
                      <a:pt x="141" y="1815"/>
                      <a:pt x="184" y="1829"/>
                      <a:pt x="226" y="1829"/>
                    </a:cubicBezTo>
                    <a:cubicBezTo>
                      <a:pt x="284" y="1829"/>
                      <a:pt x="341" y="1802"/>
                      <a:pt x="376" y="1750"/>
                    </a:cubicBezTo>
                    <a:cubicBezTo>
                      <a:pt x="446" y="1662"/>
                      <a:pt x="429" y="1532"/>
                      <a:pt x="341" y="1471"/>
                    </a:cubicBezTo>
                    <a:cubicBezTo>
                      <a:pt x="305" y="1444"/>
                      <a:pt x="271" y="1436"/>
                      <a:pt x="236" y="1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4"/>
              <p:cNvSpPr/>
              <p:nvPr/>
            </p:nvSpPr>
            <p:spPr>
              <a:xfrm>
                <a:off x="4941935" y="1370682"/>
                <a:ext cx="517067" cy="332327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288" extrusionOk="0">
                    <a:moveTo>
                      <a:pt x="227" y="1"/>
                    </a:moveTo>
                    <a:cubicBezTo>
                      <a:pt x="157" y="1"/>
                      <a:pt x="89" y="37"/>
                      <a:pt x="53" y="103"/>
                    </a:cubicBezTo>
                    <a:cubicBezTo>
                      <a:pt x="1" y="200"/>
                      <a:pt x="37" y="313"/>
                      <a:pt x="131" y="374"/>
                    </a:cubicBezTo>
                    <a:cubicBezTo>
                      <a:pt x="167" y="393"/>
                      <a:pt x="211" y="401"/>
                      <a:pt x="255" y="401"/>
                    </a:cubicBezTo>
                    <a:cubicBezTo>
                      <a:pt x="307" y="393"/>
                      <a:pt x="368" y="357"/>
                      <a:pt x="393" y="296"/>
                    </a:cubicBezTo>
                    <a:cubicBezTo>
                      <a:pt x="456" y="200"/>
                      <a:pt x="421" y="86"/>
                      <a:pt x="324" y="25"/>
                    </a:cubicBezTo>
                    <a:cubicBezTo>
                      <a:pt x="293" y="9"/>
                      <a:pt x="260" y="1"/>
                      <a:pt x="227" y="1"/>
                    </a:cubicBezTo>
                    <a:close/>
                    <a:moveTo>
                      <a:pt x="745" y="297"/>
                    </a:moveTo>
                    <a:cubicBezTo>
                      <a:pt x="675" y="297"/>
                      <a:pt x="606" y="335"/>
                      <a:pt x="570" y="401"/>
                    </a:cubicBezTo>
                    <a:cubicBezTo>
                      <a:pt x="517" y="489"/>
                      <a:pt x="551" y="611"/>
                      <a:pt x="647" y="663"/>
                    </a:cubicBezTo>
                    <a:cubicBezTo>
                      <a:pt x="674" y="682"/>
                      <a:pt x="705" y="693"/>
                      <a:pt x="733" y="693"/>
                    </a:cubicBezTo>
                    <a:cubicBezTo>
                      <a:pt x="743" y="693"/>
                      <a:pt x="752" y="691"/>
                      <a:pt x="761" y="689"/>
                    </a:cubicBezTo>
                    <a:cubicBezTo>
                      <a:pt x="824" y="689"/>
                      <a:pt x="885" y="655"/>
                      <a:pt x="910" y="594"/>
                    </a:cubicBezTo>
                    <a:cubicBezTo>
                      <a:pt x="971" y="498"/>
                      <a:pt x="937" y="374"/>
                      <a:pt x="840" y="321"/>
                    </a:cubicBezTo>
                    <a:cubicBezTo>
                      <a:pt x="810" y="305"/>
                      <a:pt x="778" y="297"/>
                      <a:pt x="745" y="297"/>
                    </a:cubicBezTo>
                    <a:close/>
                    <a:moveTo>
                      <a:pt x="1260" y="595"/>
                    </a:moveTo>
                    <a:cubicBezTo>
                      <a:pt x="1189" y="595"/>
                      <a:pt x="1122" y="630"/>
                      <a:pt x="1086" y="689"/>
                    </a:cubicBezTo>
                    <a:cubicBezTo>
                      <a:pt x="1034" y="785"/>
                      <a:pt x="1067" y="909"/>
                      <a:pt x="1155" y="961"/>
                    </a:cubicBezTo>
                    <a:cubicBezTo>
                      <a:pt x="1188" y="980"/>
                      <a:pt x="1221" y="990"/>
                      <a:pt x="1250" y="990"/>
                    </a:cubicBezTo>
                    <a:cubicBezTo>
                      <a:pt x="1260" y="990"/>
                      <a:pt x="1269" y="989"/>
                      <a:pt x="1277" y="987"/>
                    </a:cubicBezTo>
                    <a:cubicBezTo>
                      <a:pt x="1338" y="978"/>
                      <a:pt x="1401" y="943"/>
                      <a:pt x="1426" y="890"/>
                    </a:cubicBezTo>
                    <a:cubicBezTo>
                      <a:pt x="1487" y="794"/>
                      <a:pt x="1453" y="672"/>
                      <a:pt x="1357" y="619"/>
                    </a:cubicBezTo>
                    <a:cubicBezTo>
                      <a:pt x="1326" y="603"/>
                      <a:pt x="1292" y="595"/>
                      <a:pt x="1260" y="595"/>
                    </a:cubicBezTo>
                    <a:close/>
                    <a:moveTo>
                      <a:pt x="1768" y="890"/>
                    </a:moveTo>
                    <a:cubicBezTo>
                      <a:pt x="1700" y="890"/>
                      <a:pt x="1635" y="923"/>
                      <a:pt x="1600" y="987"/>
                    </a:cubicBezTo>
                    <a:cubicBezTo>
                      <a:pt x="1548" y="1083"/>
                      <a:pt x="1583" y="1205"/>
                      <a:pt x="1672" y="1257"/>
                    </a:cubicBezTo>
                    <a:cubicBezTo>
                      <a:pt x="1705" y="1278"/>
                      <a:pt x="1737" y="1288"/>
                      <a:pt x="1766" y="1288"/>
                    </a:cubicBezTo>
                    <a:cubicBezTo>
                      <a:pt x="1775" y="1288"/>
                      <a:pt x="1784" y="1287"/>
                      <a:pt x="1793" y="1285"/>
                    </a:cubicBezTo>
                    <a:cubicBezTo>
                      <a:pt x="1854" y="1276"/>
                      <a:pt x="1915" y="1241"/>
                      <a:pt x="1942" y="1188"/>
                    </a:cubicBezTo>
                    <a:cubicBezTo>
                      <a:pt x="2003" y="1092"/>
                      <a:pt x="1967" y="970"/>
                      <a:pt x="1873" y="917"/>
                    </a:cubicBezTo>
                    <a:cubicBezTo>
                      <a:pt x="1840" y="899"/>
                      <a:pt x="1804" y="890"/>
                      <a:pt x="1768" y="8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4"/>
              <p:cNvSpPr/>
              <p:nvPr/>
            </p:nvSpPr>
            <p:spPr>
              <a:xfrm>
                <a:off x="5221884" y="1016168"/>
                <a:ext cx="403797" cy="460819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1786" extrusionOk="0">
                    <a:moveTo>
                      <a:pt x="214" y="1"/>
                    </a:moveTo>
                    <a:cubicBezTo>
                      <a:pt x="171" y="1"/>
                      <a:pt x="129" y="15"/>
                      <a:pt x="95" y="44"/>
                    </a:cubicBezTo>
                    <a:cubicBezTo>
                      <a:pt x="9" y="113"/>
                      <a:pt x="1" y="237"/>
                      <a:pt x="62" y="323"/>
                    </a:cubicBezTo>
                    <a:cubicBezTo>
                      <a:pt x="101" y="369"/>
                      <a:pt x="159" y="396"/>
                      <a:pt x="220" y="396"/>
                    </a:cubicBezTo>
                    <a:cubicBezTo>
                      <a:pt x="228" y="396"/>
                      <a:pt x="236" y="395"/>
                      <a:pt x="244" y="394"/>
                    </a:cubicBezTo>
                    <a:cubicBezTo>
                      <a:pt x="280" y="394"/>
                      <a:pt x="316" y="375"/>
                      <a:pt x="341" y="350"/>
                    </a:cubicBezTo>
                    <a:cubicBezTo>
                      <a:pt x="429" y="289"/>
                      <a:pt x="438" y="157"/>
                      <a:pt x="377" y="79"/>
                    </a:cubicBezTo>
                    <a:cubicBezTo>
                      <a:pt x="335" y="28"/>
                      <a:pt x="274" y="1"/>
                      <a:pt x="214" y="1"/>
                    </a:cubicBezTo>
                    <a:close/>
                    <a:moveTo>
                      <a:pt x="593" y="463"/>
                    </a:moveTo>
                    <a:cubicBezTo>
                      <a:pt x="549" y="463"/>
                      <a:pt x="506" y="477"/>
                      <a:pt x="473" y="507"/>
                    </a:cubicBezTo>
                    <a:cubicBezTo>
                      <a:pt x="385" y="577"/>
                      <a:pt x="368" y="698"/>
                      <a:pt x="438" y="787"/>
                    </a:cubicBezTo>
                    <a:cubicBezTo>
                      <a:pt x="475" y="832"/>
                      <a:pt x="532" y="858"/>
                      <a:pt x="591" y="858"/>
                    </a:cubicBezTo>
                    <a:cubicBezTo>
                      <a:pt x="600" y="858"/>
                      <a:pt x="610" y="857"/>
                      <a:pt x="620" y="856"/>
                    </a:cubicBezTo>
                    <a:cubicBezTo>
                      <a:pt x="656" y="856"/>
                      <a:pt x="691" y="839"/>
                      <a:pt x="717" y="814"/>
                    </a:cubicBezTo>
                    <a:cubicBezTo>
                      <a:pt x="805" y="743"/>
                      <a:pt x="813" y="621"/>
                      <a:pt x="744" y="533"/>
                    </a:cubicBezTo>
                    <a:cubicBezTo>
                      <a:pt x="709" y="488"/>
                      <a:pt x="651" y="463"/>
                      <a:pt x="593" y="463"/>
                    </a:cubicBezTo>
                    <a:close/>
                    <a:moveTo>
                      <a:pt x="970" y="923"/>
                    </a:moveTo>
                    <a:cubicBezTo>
                      <a:pt x="925" y="923"/>
                      <a:pt x="879" y="939"/>
                      <a:pt x="840" y="971"/>
                    </a:cubicBezTo>
                    <a:cubicBezTo>
                      <a:pt x="761" y="1041"/>
                      <a:pt x="744" y="1162"/>
                      <a:pt x="813" y="1250"/>
                    </a:cubicBezTo>
                    <a:cubicBezTo>
                      <a:pt x="852" y="1296"/>
                      <a:pt x="909" y="1321"/>
                      <a:pt x="964" y="1321"/>
                    </a:cubicBezTo>
                    <a:cubicBezTo>
                      <a:pt x="972" y="1321"/>
                      <a:pt x="980" y="1321"/>
                      <a:pt x="987" y="1320"/>
                    </a:cubicBezTo>
                    <a:cubicBezTo>
                      <a:pt x="1023" y="1311"/>
                      <a:pt x="1059" y="1303"/>
                      <a:pt x="1092" y="1276"/>
                    </a:cubicBezTo>
                    <a:cubicBezTo>
                      <a:pt x="1180" y="1206"/>
                      <a:pt x="1189" y="1085"/>
                      <a:pt x="1120" y="996"/>
                    </a:cubicBezTo>
                    <a:cubicBezTo>
                      <a:pt x="1081" y="948"/>
                      <a:pt x="1026" y="923"/>
                      <a:pt x="970" y="923"/>
                    </a:cubicBezTo>
                    <a:close/>
                    <a:moveTo>
                      <a:pt x="1345" y="1387"/>
                    </a:moveTo>
                    <a:cubicBezTo>
                      <a:pt x="1300" y="1387"/>
                      <a:pt x="1254" y="1402"/>
                      <a:pt x="1216" y="1433"/>
                    </a:cubicBezTo>
                    <a:cubicBezTo>
                      <a:pt x="1128" y="1504"/>
                      <a:pt x="1120" y="1626"/>
                      <a:pt x="1189" y="1714"/>
                    </a:cubicBezTo>
                    <a:cubicBezTo>
                      <a:pt x="1227" y="1760"/>
                      <a:pt x="1285" y="1785"/>
                      <a:pt x="1341" y="1785"/>
                    </a:cubicBezTo>
                    <a:cubicBezTo>
                      <a:pt x="1349" y="1785"/>
                      <a:pt x="1357" y="1785"/>
                      <a:pt x="1365" y="1783"/>
                    </a:cubicBezTo>
                    <a:cubicBezTo>
                      <a:pt x="1399" y="1775"/>
                      <a:pt x="1434" y="1767"/>
                      <a:pt x="1470" y="1739"/>
                    </a:cubicBezTo>
                    <a:cubicBezTo>
                      <a:pt x="1548" y="1670"/>
                      <a:pt x="1564" y="1548"/>
                      <a:pt x="1495" y="1460"/>
                    </a:cubicBezTo>
                    <a:cubicBezTo>
                      <a:pt x="1457" y="1411"/>
                      <a:pt x="1401" y="1387"/>
                      <a:pt x="1345" y="1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4"/>
              <p:cNvSpPr/>
              <p:nvPr/>
            </p:nvSpPr>
            <p:spPr>
              <a:xfrm>
                <a:off x="7110050" y="1370682"/>
                <a:ext cx="514745" cy="332327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1288" extrusionOk="0">
                    <a:moveTo>
                      <a:pt x="1768" y="1"/>
                    </a:moveTo>
                    <a:cubicBezTo>
                      <a:pt x="1735" y="1"/>
                      <a:pt x="1702" y="9"/>
                      <a:pt x="1671" y="25"/>
                    </a:cubicBezTo>
                    <a:cubicBezTo>
                      <a:pt x="1575" y="86"/>
                      <a:pt x="1550" y="200"/>
                      <a:pt x="1602" y="296"/>
                    </a:cubicBezTo>
                    <a:cubicBezTo>
                      <a:pt x="1636" y="357"/>
                      <a:pt x="1688" y="393"/>
                      <a:pt x="1749" y="401"/>
                    </a:cubicBezTo>
                    <a:cubicBezTo>
                      <a:pt x="1793" y="401"/>
                      <a:pt x="1829" y="393"/>
                      <a:pt x="1873" y="374"/>
                    </a:cubicBezTo>
                    <a:cubicBezTo>
                      <a:pt x="1969" y="313"/>
                      <a:pt x="1995" y="200"/>
                      <a:pt x="1942" y="103"/>
                    </a:cubicBezTo>
                    <a:cubicBezTo>
                      <a:pt x="1906" y="37"/>
                      <a:pt x="1838" y="1"/>
                      <a:pt x="1768" y="1"/>
                    </a:cubicBezTo>
                    <a:close/>
                    <a:moveTo>
                      <a:pt x="1250" y="297"/>
                    </a:moveTo>
                    <a:cubicBezTo>
                      <a:pt x="1218" y="297"/>
                      <a:pt x="1185" y="305"/>
                      <a:pt x="1155" y="321"/>
                    </a:cubicBezTo>
                    <a:cubicBezTo>
                      <a:pt x="1067" y="374"/>
                      <a:pt x="1033" y="498"/>
                      <a:pt x="1086" y="594"/>
                    </a:cubicBezTo>
                    <a:cubicBezTo>
                      <a:pt x="1119" y="655"/>
                      <a:pt x="1172" y="689"/>
                      <a:pt x="1235" y="689"/>
                    </a:cubicBezTo>
                    <a:cubicBezTo>
                      <a:pt x="1246" y="691"/>
                      <a:pt x="1257" y="693"/>
                      <a:pt x="1268" y="693"/>
                    </a:cubicBezTo>
                    <a:cubicBezTo>
                      <a:pt x="1299" y="693"/>
                      <a:pt x="1330" y="682"/>
                      <a:pt x="1357" y="663"/>
                    </a:cubicBezTo>
                    <a:cubicBezTo>
                      <a:pt x="1453" y="611"/>
                      <a:pt x="1487" y="489"/>
                      <a:pt x="1426" y="401"/>
                    </a:cubicBezTo>
                    <a:cubicBezTo>
                      <a:pt x="1390" y="335"/>
                      <a:pt x="1321" y="297"/>
                      <a:pt x="1250" y="297"/>
                    </a:cubicBezTo>
                    <a:close/>
                    <a:moveTo>
                      <a:pt x="736" y="595"/>
                    </a:moveTo>
                    <a:cubicBezTo>
                      <a:pt x="703" y="595"/>
                      <a:pt x="670" y="603"/>
                      <a:pt x="639" y="619"/>
                    </a:cubicBezTo>
                    <a:cubicBezTo>
                      <a:pt x="553" y="672"/>
                      <a:pt x="517" y="794"/>
                      <a:pt x="570" y="890"/>
                    </a:cubicBezTo>
                    <a:cubicBezTo>
                      <a:pt x="605" y="943"/>
                      <a:pt x="658" y="978"/>
                      <a:pt x="719" y="987"/>
                    </a:cubicBezTo>
                    <a:cubicBezTo>
                      <a:pt x="730" y="989"/>
                      <a:pt x="741" y="990"/>
                      <a:pt x="751" y="990"/>
                    </a:cubicBezTo>
                    <a:cubicBezTo>
                      <a:pt x="783" y="990"/>
                      <a:pt x="814" y="980"/>
                      <a:pt x="840" y="961"/>
                    </a:cubicBezTo>
                    <a:cubicBezTo>
                      <a:pt x="937" y="909"/>
                      <a:pt x="973" y="785"/>
                      <a:pt x="910" y="689"/>
                    </a:cubicBezTo>
                    <a:cubicBezTo>
                      <a:pt x="874" y="630"/>
                      <a:pt x="806" y="595"/>
                      <a:pt x="736" y="595"/>
                    </a:cubicBezTo>
                    <a:close/>
                    <a:moveTo>
                      <a:pt x="228" y="890"/>
                    </a:moveTo>
                    <a:cubicBezTo>
                      <a:pt x="192" y="890"/>
                      <a:pt x="156" y="899"/>
                      <a:pt x="123" y="917"/>
                    </a:cubicBezTo>
                    <a:cubicBezTo>
                      <a:pt x="37" y="970"/>
                      <a:pt x="1" y="1092"/>
                      <a:pt x="53" y="1188"/>
                    </a:cubicBezTo>
                    <a:cubicBezTo>
                      <a:pt x="89" y="1241"/>
                      <a:pt x="142" y="1276"/>
                      <a:pt x="202" y="1285"/>
                    </a:cubicBezTo>
                    <a:cubicBezTo>
                      <a:pt x="213" y="1287"/>
                      <a:pt x="224" y="1288"/>
                      <a:pt x="235" y="1288"/>
                    </a:cubicBezTo>
                    <a:cubicBezTo>
                      <a:pt x="268" y="1288"/>
                      <a:pt x="299" y="1278"/>
                      <a:pt x="324" y="1257"/>
                    </a:cubicBezTo>
                    <a:cubicBezTo>
                      <a:pt x="421" y="1205"/>
                      <a:pt x="456" y="1083"/>
                      <a:pt x="395" y="987"/>
                    </a:cubicBezTo>
                    <a:cubicBezTo>
                      <a:pt x="361" y="923"/>
                      <a:pt x="296" y="890"/>
                      <a:pt x="228" y="8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4"/>
              <p:cNvSpPr/>
              <p:nvPr/>
            </p:nvSpPr>
            <p:spPr>
              <a:xfrm>
                <a:off x="6941307" y="1016168"/>
                <a:ext cx="406378" cy="460819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1786" extrusionOk="0">
                    <a:moveTo>
                      <a:pt x="1356" y="1"/>
                    </a:moveTo>
                    <a:cubicBezTo>
                      <a:pt x="1297" y="1"/>
                      <a:pt x="1238" y="28"/>
                      <a:pt x="1196" y="79"/>
                    </a:cubicBezTo>
                    <a:cubicBezTo>
                      <a:pt x="1127" y="157"/>
                      <a:pt x="1136" y="289"/>
                      <a:pt x="1224" y="350"/>
                    </a:cubicBezTo>
                    <a:cubicBezTo>
                      <a:pt x="1259" y="375"/>
                      <a:pt x="1293" y="394"/>
                      <a:pt x="1329" y="394"/>
                    </a:cubicBezTo>
                    <a:cubicBezTo>
                      <a:pt x="1336" y="395"/>
                      <a:pt x="1343" y="396"/>
                      <a:pt x="1351" y="396"/>
                    </a:cubicBezTo>
                    <a:cubicBezTo>
                      <a:pt x="1406" y="396"/>
                      <a:pt x="1464" y="369"/>
                      <a:pt x="1503" y="323"/>
                    </a:cubicBezTo>
                    <a:cubicBezTo>
                      <a:pt x="1574" y="237"/>
                      <a:pt x="1555" y="113"/>
                      <a:pt x="1478" y="44"/>
                    </a:cubicBezTo>
                    <a:cubicBezTo>
                      <a:pt x="1441" y="15"/>
                      <a:pt x="1398" y="1"/>
                      <a:pt x="1356" y="1"/>
                    </a:cubicBezTo>
                    <a:close/>
                    <a:moveTo>
                      <a:pt x="977" y="463"/>
                    </a:moveTo>
                    <a:cubicBezTo>
                      <a:pt x="919" y="463"/>
                      <a:pt x="862" y="488"/>
                      <a:pt x="821" y="533"/>
                    </a:cubicBezTo>
                    <a:cubicBezTo>
                      <a:pt x="751" y="621"/>
                      <a:pt x="768" y="743"/>
                      <a:pt x="848" y="814"/>
                    </a:cubicBezTo>
                    <a:cubicBezTo>
                      <a:pt x="882" y="839"/>
                      <a:pt x="917" y="856"/>
                      <a:pt x="953" y="856"/>
                    </a:cubicBezTo>
                    <a:cubicBezTo>
                      <a:pt x="962" y="857"/>
                      <a:pt x="970" y="858"/>
                      <a:pt x="979" y="858"/>
                    </a:cubicBezTo>
                    <a:cubicBezTo>
                      <a:pt x="1033" y="858"/>
                      <a:pt x="1089" y="832"/>
                      <a:pt x="1127" y="787"/>
                    </a:cubicBezTo>
                    <a:cubicBezTo>
                      <a:pt x="1196" y="698"/>
                      <a:pt x="1188" y="577"/>
                      <a:pt x="1102" y="507"/>
                    </a:cubicBezTo>
                    <a:cubicBezTo>
                      <a:pt x="1064" y="477"/>
                      <a:pt x="1021" y="463"/>
                      <a:pt x="977" y="463"/>
                    </a:cubicBezTo>
                    <a:close/>
                    <a:moveTo>
                      <a:pt x="594" y="923"/>
                    </a:moveTo>
                    <a:cubicBezTo>
                      <a:pt x="538" y="923"/>
                      <a:pt x="483" y="948"/>
                      <a:pt x="445" y="996"/>
                    </a:cubicBezTo>
                    <a:cubicBezTo>
                      <a:pt x="376" y="1085"/>
                      <a:pt x="393" y="1206"/>
                      <a:pt x="481" y="1276"/>
                    </a:cubicBezTo>
                    <a:cubicBezTo>
                      <a:pt x="506" y="1303"/>
                      <a:pt x="542" y="1311"/>
                      <a:pt x="577" y="1320"/>
                    </a:cubicBezTo>
                    <a:cubicBezTo>
                      <a:pt x="586" y="1321"/>
                      <a:pt x="595" y="1321"/>
                      <a:pt x="603" y="1321"/>
                    </a:cubicBezTo>
                    <a:cubicBezTo>
                      <a:pt x="662" y="1321"/>
                      <a:pt x="713" y="1296"/>
                      <a:pt x="751" y="1250"/>
                    </a:cubicBezTo>
                    <a:cubicBezTo>
                      <a:pt x="821" y="1162"/>
                      <a:pt x="812" y="1041"/>
                      <a:pt x="724" y="971"/>
                    </a:cubicBezTo>
                    <a:cubicBezTo>
                      <a:pt x="686" y="939"/>
                      <a:pt x="640" y="923"/>
                      <a:pt x="594" y="923"/>
                    </a:cubicBezTo>
                    <a:close/>
                    <a:moveTo>
                      <a:pt x="223" y="1387"/>
                    </a:moveTo>
                    <a:cubicBezTo>
                      <a:pt x="166" y="1387"/>
                      <a:pt x="108" y="1411"/>
                      <a:pt x="69" y="1460"/>
                    </a:cubicBezTo>
                    <a:cubicBezTo>
                      <a:pt x="0" y="1548"/>
                      <a:pt x="17" y="1670"/>
                      <a:pt x="105" y="1739"/>
                    </a:cubicBezTo>
                    <a:cubicBezTo>
                      <a:pt x="130" y="1767"/>
                      <a:pt x="166" y="1775"/>
                      <a:pt x="200" y="1783"/>
                    </a:cubicBezTo>
                    <a:cubicBezTo>
                      <a:pt x="209" y="1785"/>
                      <a:pt x="218" y="1785"/>
                      <a:pt x="226" y="1785"/>
                    </a:cubicBezTo>
                    <a:cubicBezTo>
                      <a:pt x="288" y="1785"/>
                      <a:pt x="346" y="1760"/>
                      <a:pt x="384" y="1714"/>
                    </a:cubicBezTo>
                    <a:cubicBezTo>
                      <a:pt x="445" y="1626"/>
                      <a:pt x="437" y="1504"/>
                      <a:pt x="349" y="1433"/>
                    </a:cubicBezTo>
                    <a:cubicBezTo>
                      <a:pt x="314" y="1402"/>
                      <a:pt x="269" y="1387"/>
                      <a:pt x="223" y="13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4"/>
              <p:cNvSpPr/>
              <p:nvPr/>
            </p:nvSpPr>
            <p:spPr>
              <a:xfrm>
                <a:off x="6970462" y="2671338"/>
                <a:ext cx="505456" cy="347808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348" extrusionOk="0">
                    <a:moveTo>
                      <a:pt x="228" y="0"/>
                    </a:moveTo>
                    <a:cubicBezTo>
                      <a:pt x="222" y="0"/>
                      <a:pt x="216" y="1"/>
                      <a:pt x="210" y="2"/>
                    </a:cubicBezTo>
                    <a:cubicBezTo>
                      <a:pt x="149" y="2"/>
                      <a:pt x="87" y="38"/>
                      <a:pt x="53" y="90"/>
                    </a:cubicBezTo>
                    <a:cubicBezTo>
                      <a:pt x="0" y="187"/>
                      <a:pt x="26" y="309"/>
                      <a:pt x="114" y="369"/>
                    </a:cubicBezTo>
                    <a:cubicBezTo>
                      <a:pt x="147" y="387"/>
                      <a:pt x="183" y="396"/>
                      <a:pt x="218" y="396"/>
                    </a:cubicBezTo>
                    <a:cubicBezTo>
                      <a:pt x="287" y="396"/>
                      <a:pt x="353" y="364"/>
                      <a:pt x="393" y="300"/>
                    </a:cubicBezTo>
                    <a:cubicBezTo>
                      <a:pt x="445" y="212"/>
                      <a:pt x="420" y="90"/>
                      <a:pt x="324" y="30"/>
                    </a:cubicBezTo>
                    <a:cubicBezTo>
                      <a:pt x="294" y="16"/>
                      <a:pt x="259" y="0"/>
                      <a:pt x="228" y="0"/>
                    </a:cubicBezTo>
                    <a:close/>
                    <a:moveTo>
                      <a:pt x="708" y="317"/>
                    </a:moveTo>
                    <a:cubicBezTo>
                      <a:pt x="647" y="328"/>
                      <a:pt x="594" y="353"/>
                      <a:pt x="559" y="414"/>
                    </a:cubicBezTo>
                    <a:cubicBezTo>
                      <a:pt x="498" y="502"/>
                      <a:pt x="525" y="623"/>
                      <a:pt x="622" y="684"/>
                    </a:cubicBezTo>
                    <a:cubicBezTo>
                      <a:pt x="652" y="703"/>
                      <a:pt x="686" y="711"/>
                      <a:pt x="721" y="711"/>
                    </a:cubicBezTo>
                    <a:cubicBezTo>
                      <a:pt x="787" y="711"/>
                      <a:pt x="853" y="681"/>
                      <a:pt x="892" y="623"/>
                    </a:cubicBezTo>
                    <a:cubicBezTo>
                      <a:pt x="953" y="527"/>
                      <a:pt x="926" y="405"/>
                      <a:pt x="832" y="344"/>
                    </a:cubicBezTo>
                    <a:cubicBezTo>
                      <a:pt x="796" y="328"/>
                      <a:pt x="752" y="317"/>
                      <a:pt x="708" y="317"/>
                    </a:cubicBezTo>
                    <a:close/>
                    <a:moveTo>
                      <a:pt x="1216" y="632"/>
                    </a:moveTo>
                    <a:cubicBezTo>
                      <a:pt x="1155" y="642"/>
                      <a:pt x="1094" y="667"/>
                      <a:pt x="1058" y="728"/>
                    </a:cubicBezTo>
                    <a:cubicBezTo>
                      <a:pt x="1006" y="816"/>
                      <a:pt x="1031" y="938"/>
                      <a:pt x="1119" y="999"/>
                    </a:cubicBezTo>
                    <a:cubicBezTo>
                      <a:pt x="1154" y="1022"/>
                      <a:pt x="1193" y="1033"/>
                      <a:pt x="1230" y="1033"/>
                    </a:cubicBezTo>
                    <a:cubicBezTo>
                      <a:pt x="1296" y="1033"/>
                      <a:pt x="1359" y="1000"/>
                      <a:pt x="1398" y="938"/>
                    </a:cubicBezTo>
                    <a:cubicBezTo>
                      <a:pt x="1451" y="842"/>
                      <a:pt x="1425" y="720"/>
                      <a:pt x="1337" y="667"/>
                    </a:cubicBezTo>
                    <a:cubicBezTo>
                      <a:pt x="1293" y="642"/>
                      <a:pt x="1251" y="632"/>
                      <a:pt x="1216" y="632"/>
                    </a:cubicBezTo>
                    <a:close/>
                    <a:moveTo>
                      <a:pt x="1713" y="947"/>
                    </a:moveTo>
                    <a:cubicBezTo>
                      <a:pt x="1652" y="957"/>
                      <a:pt x="1600" y="991"/>
                      <a:pt x="1566" y="1043"/>
                    </a:cubicBezTo>
                    <a:cubicBezTo>
                      <a:pt x="1503" y="1140"/>
                      <a:pt x="1530" y="1261"/>
                      <a:pt x="1627" y="1314"/>
                    </a:cubicBezTo>
                    <a:cubicBezTo>
                      <a:pt x="1662" y="1337"/>
                      <a:pt x="1701" y="1348"/>
                      <a:pt x="1738" y="1348"/>
                    </a:cubicBezTo>
                    <a:cubicBezTo>
                      <a:pt x="1803" y="1348"/>
                      <a:pt x="1864" y="1314"/>
                      <a:pt x="1898" y="1253"/>
                    </a:cubicBezTo>
                    <a:cubicBezTo>
                      <a:pt x="1959" y="1167"/>
                      <a:pt x="1933" y="1043"/>
                      <a:pt x="1837" y="982"/>
                    </a:cubicBezTo>
                    <a:cubicBezTo>
                      <a:pt x="1801" y="957"/>
                      <a:pt x="1757" y="947"/>
                      <a:pt x="1713" y="9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4"/>
              <p:cNvSpPr/>
              <p:nvPr/>
            </p:nvSpPr>
            <p:spPr>
              <a:xfrm>
                <a:off x="7121402" y="2428029"/>
                <a:ext cx="559640" cy="21931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850" extrusionOk="0">
                    <a:moveTo>
                      <a:pt x="236" y="1"/>
                    </a:moveTo>
                    <a:cubicBezTo>
                      <a:pt x="142" y="1"/>
                      <a:pt x="53" y="64"/>
                      <a:pt x="37" y="150"/>
                    </a:cubicBezTo>
                    <a:cubicBezTo>
                      <a:pt x="1" y="255"/>
                      <a:pt x="70" y="368"/>
                      <a:pt x="175" y="395"/>
                    </a:cubicBezTo>
                    <a:cubicBezTo>
                      <a:pt x="191" y="399"/>
                      <a:pt x="207" y="401"/>
                      <a:pt x="223" y="401"/>
                    </a:cubicBezTo>
                    <a:cubicBezTo>
                      <a:pt x="310" y="401"/>
                      <a:pt x="389" y="344"/>
                      <a:pt x="412" y="255"/>
                    </a:cubicBezTo>
                    <a:cubicBezTo>
                      <a:pt x="446" y="150"/>
                      <a:pt x="377" y="37"/>
                      <a:pt x="272" y="11"/>
                    </a:cubicBezTo>
                    <a:cubicBezTo>
                      <a:pt x="263" y="11"/>
                      <a:pt x="247" y="1"/>
                      <a:pt x="236" y="1"/>
                    </a:cubicBezTo>
                    <a:close/>
                    <a:moveTo>
                      <a:pt x="789" y="157"/>
                    </a:moveTo>
                    <a:cubicBezTo>
                      <a:pt x="708" y="157"/>
                      <a:pt x="629" y="216"/>
                      <a:pt x="603" y="299"/>
                    </a:cubicBezTo>
                    <a:cubicBezTo>
                      <a:pt x="578" y="412"/>
                      <a:pt x="639" y="517"/>
                      <a:pt x="752" y="544"/>
                    </a:cubicBezTo>
                    <a:cubicBezTo>
                      <a:pt x="768" y="548"/>
                      <a:pt x="784" y="550"/>
                      <a:pt x="800" y="550"/>
                    </a:cubicBezTo>
                    <a:cubicBezTo>
                      <a:pt x="887" y="550"/>
                      <a:pt x="966" y="493"/>
                      <a:pt x="989" y="404"/>
                    </a:cubicBezTo>
                    <a:cubicBezTo>
                      <a:pt x="1015" y="299"/>
                      <a:pt x="954" y="186"/>
                      <a:pt x="849" y="158"/>
                    </a:cubicBezTo>
                    <a:lnTo>
                      <a:pt x="805" y="158"/>
                    </a:lnTo>
                    <a:cubicBezTo>
                      <a:pt x="799" y="158"/>
                      <a:pt x="794" y="157"/>
                      <a:pt x="789" y="157"/>
                    </a:cubicBezTo>
                    <a:close/>
                    <a:moveTo>
                      <a:pt x="1366" y="306"/>
                    </a:moveTo>
                    <a:cubicBezTo>
                      <a:pt x="1285" y="306"/>
                      <a:pt x="1206" y="366"/>
                      <a:pt x="1180" y="456"/>
                    </a:cubicBezTo>
                    <a:cubicBezTo>
                      <a:pt x="1155" y="561"/>
                      <a:pt x="1216" y="666"/>
                      <a:pt x="1321" y="693"/>
                    </a:cubicBezTo>
                    <a:cubicBezTo>
                      <a:pt x="1338" y="697"/>
                      <a:pt x="1355" y="699"/>
                      <a:pt x="1372" y="699"/>
                    </a:cubicBezTo>
                    <a:cubicBezTo>
                      <a:pt x="1464" y="699"/>
                      <a:pt x="1543" y="642"/>
                      <a:pt x="1567" y="553"/>
                    </a:cubicBezTo>
                    <a:cubicBezTo>
                      <a:pt x="1592" y="448"/>
                      <a:pt x="1531" y="343"/>
                      <a:pt x="1426" y="307"/>
                    </a:cubicBezTo>
                    <a:lnTo>
                      <a:pt x="1382" y="307"/>
                    </a:lnTo>
                    <a:cubicBezTo>
                      <a:pt x="1377" y="307"/>
                      <a:pt x="1371" y="306"/>
                      <a:pt x="1366" y="306"/>
                    </a:cubicBezTo>
                    <a:close/>
                    <a:moveTo>
                      <a:pt x="1941" y="455"/>
                    </a:moveTo>
                    <a:cubicBezTo>
                      <a:pt x="1853" y="455"/>
                      <a:pt x="1783" y="515"/>
                      <a:pt x="1758" y="605"/>
                    </a:cubicBezTo>
                    <a:cubicBezTo>
                      <a:pt x="1732" y="710"/>
                      <a:pt x="1793" y="815"/>
                      <a:pt x="1898" y="840"/>
                    </a:cubicBezTo>
                    <a:cubicBezTo>
                      <a:pt x="1917" y="847"/>
                      <a:pt x="1936" y="850"/>
                      <a:pt x="1955" y="850"/>
                    </a:cubicBezTo>
                    <a:cubicBezTo>
                      <a:pt x="2041" y="850"/>
                      <a:pt x="2121" y="788"/>
                      <a:pt x="2144" y="702"/>
                    </a:cubicBezTo>
                    <a:cubicBezTo>
                      <a:pt x="2169" y="597"/>
                      <a:pt x="2108" y="492"/>
                      <a:pt x="2003" y="465"/>
                    </a:cubicBezTo>
                    <a:cubicBezTo>
                      <a:pt x="1986" y="456"/>
                      <a:pt x="1967" y="456"/>
                      <a:pt x="1959" y="456"/>
                    </a:cubicBezTo>
                    <a:cubicBezTo>
                      <a:pt x="1953" y="456"/>
                      <a:pt x="1947" y="455"/>
                      <a:pt x="1941" y="4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4"/>
              <p:cNvSpPr/>
              <p:nvPr/>
            </p:nvSpPr>
            <p:spPr>
              <a:xfrm>
                <a:off x="6792431" y="2890651"/>
                <a:ext cx="390122" cy="471914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829" extrusionOk="0">
                    <a:moveTo>
                      <a:pt x="232" y="0"/>
                    </a:moveTo>
                    <a:cubicBezTo>
                      <a:pt x="224" y="0"/>
                      <a:pt x="217" y="1"/>
                      <a:pt x="210" y="2"/>
                    </a:cubicBezTo>
                    <a:cubicBezTo>
                      <a:pt x="174" y="2"/>
                      <a:pt x="139" y="19"/>
                      <a:pt x="105" y="36"/>
                    </a:cubicBezTo>
                    <a:cubicBezTo>
                      <a:pt x="17" y="107"/>
                      <a:pt x="0" y="229"/>
                      <a:pt x="69" y="317"/>
                    </a:cubicBezTo>
                    <a:cubicBezTo>
                      <a:pt x="106" y="369"/>
                      <a:pt x="164" y="396"/>
                      <a:pt x="224" y="396"/>
                    </a:cubicBezTo>
                    <a:cubicBezTo>
                      <a:pt x="264" y="396"/>
                      <a:pt x="305" y="384"/>
                      <a:pt x="340" y="359"/>
                    </a:cubicBezTo>
                    <a:cubicBezTo>
                      <a:pt x="428" y="290"/>
                      <a:pt x="445" y="168"/>
                      <a:pt x="384" y="80"/>
                    </a:cubicBezTo>
                    <a:cubicBezTo>
                      <a:pt x="345" y="34"/>
                      <a:pt x="287" y="0"/>
                      <a:pt x="232" y="0"/>
                    </a:cubicBezTo>
                    <a:close/>
                    <a:moveTo>
                      <a:pt x="567" y="474"/>
                    </a:moveTo>
                    <a:cubicBezTo>
                      <a:pt x="525" y="483"/>
                      <a:pt x="489" y="491"/>
                      <a:pt x="462" y="516"/>
                    </a:cubicBezTo>
                    <a:cubicBezTo>
                      <a:pt x="376" y="579"/>
                      <a:pt x="357" y="709"/>
                      <a:pt x="420" y="798"/>
                    </a:cubicBezTo>
                    <a:cubicBezTo>
                      <a:pt x="460" y="848"/>
                      <a:pt x="518" y="875"/>
                      <a:pt x="577" y="875"/>
                    </a:cubicBezTo>
                    <a:cubicBezTo>
                      <a:pt x="619" y="875"/>
                      <a:pt x="662" y="861"/>
                      <a:pt x="699" y="831"/>
                    </a:cubicBezTo>
                    <a:cubicBezTo>
                      <a:pt x="787" y="770"/>
                      <a:pt x="804" y="649"/>
                      <a:pt x="735" y="560"/>
                    </a:cubicBezTo>
                    <a:cubicBezTo>
                      <a:pt x="699" y="500"/>
                      <a:pt x="630" y="474"/>
                      <a:pt x="567" y="474"/>
                    </a:cubicBezTo>
                    <a:close/>
                    <a:moveTo>
                      <a:pt x="938" y="954"/>
                    </a:moveTo>
                    <a:cubicBezTo>
                      <a:pt x="931" y="954"/>
                      <a:pt x="924" y="954"/>
                      <a:pt x="917" y="955"/>
                    </a:cubicBezTo>
                    <a:cubicBezTo>
                      <a:pt x="881" y="955"/>
                      <a:pt x="848" y="972"/>
                      <a:pt x="812" y="989"/>
                    </a:cubicBezTo>
                    <a:cubicBezTo>
                      <a:pt x="724" y="1060"/>
                      <a:pt x="707" y="1182"/>
                      <a:pt x="777" y="1270"/>
                    </a:cubicBezTo>
                    <a:cubicBezTo>
                      <a:pt x="815" y="1322"/>
                      <a:pt x="874" y="1349"/>
                      <a:pt x="935" y="1349"/>
                    </a:cubicBezTo>
                    <a:cubicBezTo>
                      <a:pt x="975" y="1349"/>
                      <a:pt x="1015" y="1338"/>
                      <a:pt x="1049" y="1314"/>
                    </a:cubicBezTo>
                    <a:cubicBezTo>
                      <a:pt x="1135" y="1242"/>
                      <a:pt x="1163" y="1121"/>
                      <a:pt x="1091" y="1033"/>
                    </a:cubicBezTo>
                    <a:cubicBezTo>
                      <a:pt x="1054" y="986"/>
                      <a:pt x="999" y="954"/>
                      <a:pt x="938" y="954"/>
                    </a:cubicBezTo>
                    <a:close/>
                    <a:moveTo>
                      <a:pt x="1276" y="1427"/>
                    </a:moveTo>
                    <a:cubicBezTo>
                      <a:pt x="1240" y="1436"/>
                      <a:pt x="1207" y="1444"/>
                      <a:pt x="1171" y="1471"/>
                    </a:cubicBezTo>
                    <a:cubicBezTo>
                      <a:pt x="1083" y="1532"/>
                      <a:pt x="1066" y="1662"/>
                      <a:pt x="1127" y="1750"/>
                    </a:cubicBezTo>
                    <a:cubicBezTo>
                      <a:pt x="1167" y="1802"/>
                      <a:pt x="1226" y="1829"/>
                      <a:pt x="1285" y="1829"/>
                    </a:cubicBezTo>
                    <a:cubicBezTo>
                      <a:pt x="1328" y="1829"/>
                      <a:pt x="1370" y="1815"/>
                      <a:pt x="1406" y="1786"/>
                    </a:cubicBezTo>
                    <a:cubicBezTo>
                      <a:pt x="1494" y="1723"/>
                      <a:pt x="1511" y="1601"/>
                      <a:pt x="1450" y="1513"/>
                    </a:cubicBezTo>
                    <a:cubicBezTo>
                      <a:pt x="1406" y="1452"/>
                      <a:pt x="1337" y="1427"/>
                      <a:pt x="1276" y="1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7" name="Google Shape;777;p34"/>
          <p:cNvGrpSpPr/>
          <p:nvPr/>
        </p:nvGrpSpPr>
        <p:grpSpPr>
          <a:xfrm flipH="1">
            <a:off x="7568148" y="2432919"/>
            <a:ext cx="1296173" cy="1762033"/>
            <a:chOff x="3841236" y="2462345"/>
            <a:chExt cx="1450832" cy="1972277"/>
          </a:xfrm>
        </p:grpSpPr>
        <p:grpSp>
          <p:nvGrpSpPr>
            <p:cNvPr id="778" name="Google Shape;778;p34"/>
            <p:cNvGrpSpPr/>
            <p:nvPr/>
          </p:nvGrpSpPr>
          <p:grpSpPr>
            <a:xfrm>
              <a:off x="3841236" y="2462345"/>
              <a:ext cx="261888" cy="997496"/>
              <a:chOff x="3841236" y="2462345"/>
              <a:chExt cx="261888" cy="997496"/>
            </a:xfrm>
          </p:grpSpPr>
          <p:sp>
            <p:nvSpPr>
              <p:cNvPr id="779" name="Google Shape;779;p34"/>
              <p:cNvSpPr/>
              <p:nvPr/>
            </p:nvSpPr>
            <p:spPr>
              <a:xfrm>
                <a:off x="3879165" y="3209042"/>
                <a:ext cx="196867" cy="13339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17" extrusionOk="0">
                    <a:moveTo>
                      <a:pt x="762" y="0"/>
                    </a:moveTo>
                    <a:lnTo>
                      <a:pt x="0" y="8"/>
                    </a:lnTo>
                    <a:lnTo>
                      <a:pt x="210" y="516"/>
                    </a:lnTo>
                    <a:lnTo>
                      <a:pt x="508" y="508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4"/>
              <p:cNvSpPr/>
              <p:nvPr/>
            </p:nvSpPr>
            <p:spPr>
              <a:xfrm>
                <a:off x="3868328" y="2487115"/>
                <a:ext cx="207704" cy="72425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07" extrusionOk="0">
                    <a:moveTo>
                      <a:pt x="735" y="1"/>
                    </a:moveTo>
                    <a:lnTo>
                      <a:pt x="0" y="17"/>
                    </a:lnTo>
                    <a:lnTo>
                      <a:pt x="42" y="2806"/>
                    </a:lnTo>
                    <a:lnTo>
                      <a:pt x="804" y="2798"/>
                    </a:lnTo>
                    <a:lnTo>
                      <a:pt x="7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4"/>
              <p:cNvSpPr/>
              <p:nvPr/>
            </p:nvSpPr>
            <p:spPr>
              <a:xfrm>
                <a:off x="3938251" y="3315086"/>
                <a:ext cx="74309" cy="5005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194" extrusionOk="0">
                    <a:moveTo>
                      <a:pt x="0" y="0"/>
                    </a:moveTo>
                    <a:lnTo>
                      <a:pt x="9" y="193"/>
                    </a:lnTo>
                    <a:lnTo>
                      <a:pt x="288" y="19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4"/>
              <p:cNvSpPr/>
              <p:nvPr/>
            </p:nvSpPr>
            <p:spPr>
              <a:xfrm>
                <a:off x="3874779" y="3190981"/>
                <a:ext cx="187579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727" h="211" extrusionOk="0">
                    <a:moveTo>
                      <a:pt x="727" y="1"/>
                    </a:moveTo>
                    <a:lnTo>
                      <a:pt x="1" y="18"/>
                    </a:lnTo>
                    <a:lnTo>
                      <a:pt x="9" y="211"/>
                    </a:lnTo>
                    <a:lnTo>
                      <a:pt x="727" y="192"/>
                    </a:ln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4"/>
              <p:cNvSpPr/>
              <p:nvPr/>
            </p:nvSpPr>
            <p:spPr>
              <a:xfrm>
                <a:off x="3841236" y="2462345"/>
                <a:ext cx="261888" cy="997496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3866" extrusionOk="0">
                    <a:moveTo>
                      <a:pt x="769" y="193"/>
                    </a:moveTo>
                    <a:lnTo>
                      <a:pt x="821" y="2902"/>
                    </a:lnTo>
                    <a:lnTo>
                      <a:pt x="534" y="3454"/>
                    </a:lnTo>
                    <a:lnTo>
                      <a:pt x="244" y="2911"/>
                    </a:lnTo>
                    <a:lnTo>
                      <a:pt x="191" y="202"/>
                    </a:lnTo>
                    <a:lnTo>
                      <a:pt x="769" y="193"/>
                    </a:lnTo>
                    <a:close/>
                    <a:moveTo>
                      <a:pt x="962" y="0"/>
                    </a:moveTo>
                    <a:lnTo>
                      <a:pt x="0" y="17"/>
                    </a:lnTo>
                    <a:lnTo>
                      <a:pt x="61" y="2955"/>
                    </a:lnTo>
                    <a:lnTo>
                      <a:pt x="534" y="3866"/>
                    </a:lnTo>
                    <a:lnTo>
                      <a:pt x="1014" y="2947"/>
                    </a:lnTo>
                    <a:lnTo>
                      <a:pt x="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3852073" y="2584129"/>
                <a:ext cx="226023" cy="544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211" extrusionOk="0">
                    <a:moveTo>
                      <a:pt x="876" y="0"/>
                    </a:moveTo>
                    <a:lnTo>
                      <a:pt x="0" y="17"/>
                    </a:lnTo>
                    <a:lnTo>
                      <a:pt x="0" y="210"/>
                    </a:lnTo>
                    <a:lnTo>
                      <a:pt x="876" y="193"/>
                    </a:lnTo>
                    <a:lnTo>
                      <a:pt x="8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34"/>
            <p:cNvSpPr/>
            <p:nvPr/>
          </p:nvSpPr>
          <p:spPr>
            <a:xfrm>
              <a:off x="3942379" y="3533884"/>
              <a:ext cx="1349690" cy="900739"/>
            </a:xfrm>
            <a:custGeom>
              <a:avLst/>
              <a:gdLst/>
              <a:ahLst/>
              <a:cxnLst/>
              <a:rect l="l" t="t" r="r" b="b"/>
              <a:pathLst>
                <a:path w="5231" h="3491" extrusionOk="0">
                  <a:moveTo>
                    <a:pt x="3237" y="1497"/>
                  </a:moveTo>
                  <a:cubicBezTo>
                    <a:pt x="3245" y="1505"/>
                    <a:pt x="3254" y="1513"/>
                    <a:pt x="3262" y="1530"/>
                  </a:cubicBezTo>
                  <a:cubicBezTo>
                    <a:pt x="3350" y="1627"/>
                    <a:pt x="3438" y="1748"/>
                    <a:pt x="3464" y="1872"/>
                  </a:cubicBezTo>
                  <a:cubicBezTo>
                    <a:pt x="3480" y="1969"/>
                    <a:pt x="3438" y="2090"/>
                    <a:pt x="3350" y="2126"/>
                  </a:cubicBezTo>
                  <a:cubicBezTo>
                    <a:pt x="3342" y="2126"/>
                    <a:pt x="3323" y="2135"/>
                    <a:pt x="3315" y="2135"/>
                  </a:cubicBezTo>
                  <a:cubicBezTo>
                    <a:pt x="3281" y="2135"/>
                    <a:pt x="3254" y="2116"/>
                    <a:pt x="3237" y="2107"/>
                  </a:cubicBezTo>
                  <a:cubicBezTo>
                    <a:pt x="3176" y="2082"/>
                    <a:pt x="3124" y="2021"/>
                    <a:pt x="3105" y="1950"/>
                  </a:cubicBezTo>
                  <a:cubicBezTo>
                    <a:pt x="3080" y="1837"/>
                    <a:pt x="3113" y="1696"/>
                    <a:pt x="3210" y="1539"/>
                  </a:cubicBezTo>
                  <a:cubicBezTo>
                    <a:pt x="3218" y="1522"/>
                    <a:pt x="3229" y="1505"/>
                    <a:pt x="3237" y="1497"/>
                  </a:cubicBezTo>
                  <a:close/>
                  <a:moveTo>
                    <a:pt x="1" y="0"/>
                  </a:moveTo>
                  <a:lnTo>
                    <a:pt x="1" y="2789"/>
                  </a:lnTo>
                  <a:cubicBezTo>
                    <a:pt x="1" y="3087"/>
                    <a:pt x="106" y="3253"/>
                    <a:pt x="194" y="3341"/>
                  </a:cubicBezTo>
                  <a:cubicBezTo>
                    <a:pt x="291" y="3438"/>
                    <a:pt x="421" y="3490"/>
                    <a:pt x="561" y="3490"/>
                  </a:cubicBezTo>
                  <a:cubicBezTo>
                    <a:pt x="780" y="3480"/>
                    <a:pt x="937" y="3306"/>
                    <a:pt x="998" y="3140"/>
                  </a:cubicBezTo>
                  <a:cubicBezTo>
                    <a:pt x="1050" y="2999"/>
                    <a:pt x="1050" y="2861"/>
                    <a:pt x="1042" y="2720"/>
                  </a:cubicBezTo>
                  <a:lnTo>
                    <a:pt x="1042" y="2640"/>
                  </a:lnTo>
                  <a:lnTo>
                    <a:pt x="1042" y="1522"/>
                  </a:lnTo>
                  <a:lnTo>
                    <a:pt x="1042" y="1469"/>
                  </a:lnTo>
                  <a:cubicBezTo>
                    <a:pt x="1042" y="1348"/>
                    <a:pt x="1033" y="1058"/>
                    <a:pt x="1138" y="945"/>
                  </a:cubicBezTo>
                  <a:cubicBezTo>
                    <a:pt x="1164" y="919"/>
                    <a:pt x="1199" y="901"/>
                    <a:pt x="1252" y="901"/>
                  </a:cubicBezTo>
                  <a:cubicBezTo>
                    <a:pt x="1462" y="901"/>
                    <a:pt x="1514" y="1014"/>
                    <a:pt x="1550" y="1276"/>
                  </a:cubicBezTo>
                  <a:cubicBezTo>
                    <a:pt x="1567" y="1434"/>
                    <a:pt x="1575" y="1583"/>
                    <a:pt x="1575" y="1740"/>
                  </a:cubicBezTo>
                  <a:lnTo>
                    <a:pt x="1575" y="1925"/>
                  </a:lnTo>
                  <a:cubicBezTo>
                    <a:pt x="1583" y="2151"/>
                    <a:pt x="1741" y="2300"/>
                    <a:pt x="1898" y="2353"/>
                  </a:cubicBezTo>
                  <a:cubicBezTo>
                    <a:pt x="1939" y="2365"/>
                    <a:pt x="1981" y="2371"/>
                    <a:pt x="2021" y="2371"/>
                  </a:cubicBezTo>
                  <a:cubicBezTo>
                    <a:pt x="2125" y="2371"/>
                    <a:pt x="2221" y="2330"/>
                    <a:pt x="2284" y="2248"/>
                  </a:cubicBezTo>
                  <a:cubicBezTo>
                    <a:pt x="2423" y="2063"/>
                    <a:pt x="2406" y="1853"/>
                    <a:pt x="2389" y="1662"/>
                  </a:cubicBezTo>
                  <a:cubicBezTo>
                    <a:pt x="2389" y="1539"/>
                    <a:pt x="2379" y="1425"/>
                    <a:pt x="2406" y="1329"/>
                  </a:cubicBezTo>
                  <a:cubicBezTo>
                    <a:pt x="2447" y="1214"/>
                    <a:pt x="2578" y="1157"/>
                    <a:pt x="2704" y="1157"/>
                  </a:cubicBezTo>
                  <a:cubicBezTo>
                    <a:pt x="2740" y="1157"/>
                    <a:pt x="2776" y="1162"/>
                    <a:pt x="2809" y="1171"/>
                  </a:cubicBezTo>
                  <a:cubicBezTo>
                    <a:pt x="2903" y="1199"/>
                    <a:pt x="2991" y="1251"/>
                    <a:pt x="3071" y="1320"/>
                  </a:cubicBezTo>
                  <a:cubicBezTo>
                    <a:pt x="3052" y="1356"/>
                    <a:pt x="3036" y="1381"/>
                    <a:pt x="3008" y="1417"/>
                  </a:cubicBezTo>
                  <a:cubicBezTo>
                    <a:pt x="2887" y="1635"/>
                    <a:pt x="2842" y="1828"/>
                    <a:pt x="2887" y="2011"/>
                  </a:cubicBezTo>
                  <a:cubicBezTo>
                    <a:pt x="2922" y="2135"/>
                    <a:pt x="3008" y="2248"/>
                    <a:pt x="3124" y="2309"/>
                  </a:cubicBezTo>
                  <a:cubicBezTo>
                    <a:pt x="3187" y="2340"/>
                    <a:pt x="3250" y="2356"/>
                    <a:pt x="3311" y="2356"/>
                  </a:cubicBezTo>
                  <a:cubicBezTo>
                    <a:pt x="3352" y="2356"/>
                    <a:pt x="3391" y="2349"/>
                    <a:pt x="3428" y="2336"/>
                  </a:cubicBezTo>
                  <a:cubicBezTo>
                    <a:pt x="3638" y="2265"/>
                    <a:pt x="3718" y="2021"/>
                    <a:pt x="3682" y="1828"/>
                  </a:cubicBezTo>
                  <a:cubicBezTo>
                    <a:pt x="3657" y="1654"/>
                    <a:pt x="3543" y="1505"/>
                    <a:pt x="3438" y="1381"/>
                  </a:cubicBezTo>
                  <a:cubicBezTo>
                    <a:pt x="3420" y="1356"/>
                    <a:pt x="3403" y="1329"/>
                    <a:pt x="3376" y="1312"/>
                  </a:cubicBezTo>
                  <a:cubicBezTo>
                    <a:pt x="3499" y="1190"/>
                    <a:pt x="3629" y="1146"/>
                    <a:pt x="3867" y="1138"/>
                  </a:cubicBezTo>
                  <a:cubicBezTo>
                    <a:pt x="4009" y="1131"/>
                    <a:pt x="4194" y="1129"/>
                    <a:pt x="4377" y="1129"/>
                  </a:cubicBezTo>
                  <a:cubicBezTo>
                    <a:pt x="4742" y="1129"/>
                    <a:pt x="5101" y="1138"/>
                    <a:pt x="5107" y="1138"/>
                  </a:cubicBezTo>
                  <a:lnTo>
                    <a:pt x="5222" y="1138"/>
                  </a:lnTo>
                  <a:lnTo>
                    <a:pt x="5231" y="909"/>
                  </a:lnTo>
                  <a:lnTo>
                    <a:pt x="5117" y="909"/>
                  </a:lnTo>
                  <a:cubicBezTo>
                    <a:pt x="5074" y="904"/>
                    <a:pt x="4780" y="896"/>
                    <a:pt x="4457" y="896"/>
                  </a:cubicBezTo>
                  <a:cubicBezTo>
                    <a:pt x="4249" y="896"/>
                    <a:pt x="4029" y="899"/>
                    <a:pt x="3858" y="909"/>
                  </a:cubicBezTo>
                  <a:cubicBezTo>
                    <a:pt x="3569" y="919"/>
                    <a:pt x="3376" y="980"/>
                    <a:pt x="3218" y="1146"/>
                  </a:cubicBezTo>
                  <a:cubicBezTo>
                    <a:pt x="3113" y="1058"/>
                    <a:pt x="3008" y="989"/>
                    <a:pt x="2878" y="953"/>
                  </a:cubicBezTo>
                  <a:cubicBezTo>
                    <a:pt x="2822" y="936"/>
                    <a:pt x="2763" y="928"/>
                    <a:pt x="2704" y="928"/>
                  </a:cubicBezTo>
                  <a:cubicBezTo>
                    <a:pt x="2485" y="928"/>
                    <a:pt x="2265" y="1040"/>
                    <a:pt x="2196" y="1259"/>
                  </a:cubicBezTo>
                  <a:cubicBezTo>
                    <a:pt x="2144" y="1392"/>
                    <a:pt x="2152" y="1539"/>
                    <a:pt x="2160" y="1679"/>
                  </a:cubicBezTo>
                  <a:cubicBezTo>
                    <a:pt x="2179" y="1845"/>
                    <a:pt x="2188" y="1994"/>
                    <a:pt x="2100" y="2107"/>
                  </a:cubicBezTo>
                  <a:cubicBezTo>
                    <a:pt x="2078" y="2134"/>
                    <a:pt x="2045" y="2141"/>
                    <a:pt x="2016" y="2141"/>
                  </a:cubicBezTo>
                  <a:cubicBezTo>
                    <a:pt x="1997" y="2141"/>
                    <a:pt x="1980" y="2138"/>
                    <a:pt x="1969" y="2135"/>
                  </a:cubicBezTo>
                  <a:cubicBezTo>
                    <a:pt x="1890" y="2107"/>
                    <a:pt x="1812" y="2030"/>
                    <a:pt x="1802" y="1916"/>
                  </a:cubicBezTo>
                  <a:lnTo>
                    <a:pt x="1802" y="1732"/>
                  </a:lnTo>
                  <a:cubicBezTo>
                    <a:pt x="1802" y="1566"/>
                    <a:pt x="1793" y="1417"/>
                    <a:pt x="1776" y="1243"/>
                  </a:cubicBezTo>
                  <a:cubicBezTo>
                    <a:pt x="1749" y="1058"/>
                    <a:pt x="1697" y="674"/>
                    <a:pt x="1252" y="674"/>
                  </a:cubicBezTo>
                  <a:cubicBezTo>
                    <a:pt x="1138" y="674"/>
                    <a:pt x="1050" y="718"/>
                    <a:pt x="981" y="787"/>
                  </a:cubicBezTo>
                  <a:cubicBezTo>
                    <a:pt x="805" y="961"/>
                    <a:pt x="815" y="1295"/>
                    <a:pt x="815" y="1478"/>
                  </a:cubicBezTo>
                  <a:lnTo>
                    <a:pt x="815" y="1522"/>
                  </a:lnTo>
                  <a:lnTo>
                    <a:pt x="815" y="2640"/>
                  </a:lnTo>
                  <a:lnTo>
                    <a:pt x="815" y="2728"/>
                  </a:lnTo>
                  <a:cubicBezTo>
                    <a:pt x="824" y="2850"/>
                    <a:pt x="824" y="2966"/>
                    <a:pt x="788" y="3060"/>
                  </a:cubicBezTo>
                  <a:cubicBezTo>
                    <a:pt x="752" y="3157"/>
                    <a:pt x="658" y="3262"/>
                    <a:pt x="553" y="3262"/>
                  </a:cubicBezTo>
                  <a:cubicBezTo>
                    <a:pt x="509" y="3262"/>
                    <a:pt x="421" y="3253"/>
                    <a:pt x="351" y="3175"/>
                  </a:cubicBezTo>
                  <a:cubicBezTo>
                    <a:pt x="272" y="3096"/>
                    <a:pt x="228" y="2966"/>
                    <a:pt x="228" y="2789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4"/>
          <p:cNvGrpSpPr/>
          <p:nvPr/>
        </p:nvGrpSpPr>
        <p:grpSpPr>
          <a:xfrm>
            <a:off x="5557501" y="278401"/>
            <a:ext cx="1188861" cy="547513"/>
            <a:chOff x="5309609" y="708872"/>
            <a:chExt cx="1108185" cy="510359"/>
          </a:xfrm>
        </p:grpSpPr>
        <p:sp>
          <p:nvSpPr>
            <p:cNvPr id="787" name="Google Shape;787;p34"/>
            <p:cNvSpPr/>
            <p:nvPr/>
          </p:nvSpPr>
          <p:spPr>
            <a:xfrm>
              <a:off x="5377468" y="733899"/>
              <a:ext cx="959051" cy="440436"/>
            </a:xfrm>
            <a:custGeom>
              <a:avLst/>
              <a:gdLst/>
              <a:ahLst/>
              <a:cxnLst/>
              <a:rect l="l" t="t" r="r" b="b"/>
              <a:pathLst>
                <a:path w="3717" h="1707" extrusionOk="0">
                  <a:moveTo>
                    <a:pt x="3717" y="0"/>
                  </a:moveTo>
                  <a:lnTo>
                    <a:pt x="0" y="19"/>
                  </a:lnTo>
                  <a:lnTo>
                    <a:pt x="1864" y="1530"/>
                  </a:lnTo>
                  <a:lnTo>
                    <a:pt x="2240" y="1320"/>
                  </a:lnTo>
                  <a:lnTo>
                    <a:pt x="3165" y="1706"/>
                  </a:lnTo>
                  <a:lnTo>
                    <a:pt x="3262" y="569"/>
                  </a:lnTo>
                  <a:lnTo>
                    <a:pt x="3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6047795" y="1009460"/>
              <a:ext cx="159971" cy="155585"/>
            </a:xfrm>
            <a:custGeom>
              <a:avLst/>
              <a:gdLst/>
              <a:ahLst/>
              <a:cxnLst/>
              <a:rect l="l" t="t" r="r" b="b"/>
              <a:pathLst>
                <a:path w="620" h="603" extrusionOk="0">
                  <a:moveTo>
                    <a:pt x="620" y="0"/>
                  </a:moveTo>
                  <a:lnTo>
                    <a:pt x="586" y="462"/>
                  </a:lnTo>
                  <a:lnTo>
                    <a:pt x="603" y="445"/>
                  </a:lnTo>
                  <a:lnTo>
                    <a:pt x="620" y="0"/>
                  </a:lnTo>
                  <a:close/>
                  <a:moveTo>
                    <a:pt x="0" y="401"/>
                  </a:moveTo>
                  <a:lnTo>
                    <a:pt x="376" y="603"/>
                  </a:lnTo>
                  <a:lnTo>
                    <a:pt x="410" y="567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5790552" y="819819"/>
              <a:ext cx="422117" cy="336197"/>
            </a:xfrm>
            <a:custGeom>
              <a:avLst/>
              <a:gdLst/>
              <a:ahLst/>
              <a:cxnLst/>
              <a:rect l="l" t="t" r="r" b="b"/>
              <a:pathLst>
                <a:path w="1636" h="1303" extrusionOk="0">
                  <a:moveTo>
                    <a:pt x="87" y="1"/>
                  </a:moveTo>
                  <a:lnTo>
                    <a:pt x="1" y="123"/>
                  </a:lnTo>
                  <a:lnTo>
                    <a:pt x="1277" y="437"/>
                  </a:lnTo>
                  <a:lnTo>
                    <a:pt x="655" y="954"/>
                  </a:lnTo>
                  <a:lnTo>
                    <a:pt x="997" y="1136"/>
                  </a:lnTo>
                  <a:lnTo>
                    <a:pt x="1407" y="1302"/>
                  </a:lnTo>
                  <a:lnTo>
                    <a:pt x="1583" y="1197"/>
                  </a:lnTo>
                  <a:lnTo>
                    <a:pt x="1617" y="735"/>
                  </a:lnTo>
                  <a:lnTo>
                    <a:pt x="1635" y="228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5375145" y="711710"/>
              <a:ext cx="841911" cy="189643"/>
            </a:xfrm>
            <a:custGeom>
              <a:avLst/>
              <a:gdLst/>
              <a:ahLst/>
              <a:cxnLst/>
              <a:rect l="l" t="t" r="r" b="b"/>
              <a:pathLst>
                <a:path w="3263" h="735" extrusionOk="0">
                  <a:moveTo>
                    <a:pt x="37" y="0"/>
                  </a:moveTo>
                  <a:lnTo>
                    <a:pt x="1" y="191"/>
                  </a:lnTo>
                  <a:lnTo>
                    <a:pt x="3237" y="735"/>
                  </a:lnTo>
                  <a:lnTo>
                    <a:pt x="3262" y="55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5309609" y="708872"/>
              <a:ext cx="1108185" cy="510359"/>
            </a:xfrm>
            <a:custGeom>
              <a:avLst/>
              <a:gdLst/>
              <a:ahLst/>
              <a:cxnLst/>
              <a:rect l="l" t="t" r="r" b="b"/>
              <a:pathLst>
                <a:path w="4295" h="1978" extrusionOk="0">
                  <a:moveTo>
                    <a:pt x="3831" y="194"/>
                  </a:moveTo>
                  <a:lnTo>
                    <a:pt x="3411" y="614"/>
                  </a:lnTo>
                  <a:lnTo>
                    <a:pt x="3376" y="1690"/>
                  </a:lnTo>
                  <a:lnTo>
                    <a:pt x="2685" y="1365"/>
                  </a:lnTo>
                  <a:lnTo>
                    <a:pt x="3201" y="937"/>
                  </a:lnTo>
                  <a:lnTo>
                    <a:pt x="3080" y="788"/>
                  </a:lnTo>
                  <a:lnTo>
                    <a:pt x="2188" y="1533"/>
                  </a:lnTo>
                  <a:lnTo>
                    <a:pt x="534" y="202"/>
                  </a:lnTo>
                  <a:lnTo>
                    <a:pt x="3831" y="194"/>
                  </a:lnTo>
                  <a:close/>
                  <a:moveTo>
                    <a:pt x="4295" y="1"/>
                  </a:moveTo>
                  <a:lnTo>
                    <a:pt x="1" y="11"/>
                  </a:lnTo>
                  <a:lnTo>
                    <a:pt x="2196" y="1785"/>
                  </a:lnTo>
                  <a:lnTo>
                    <a:pt x="2519" y="1505"/>
                  </a:lnTo>
                  <a:lnTo>
                    <a:pt x="3560" y="1978"/>
                  </a:lnTo>
                  <a:lnTo>
                    <a:pt x="3596" y="693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5400173" y="720225"/>
              <a:ext cx="825914" cy="465464"/>
            </a:xfrm>
            <a:custGeom>
              <a:avLst/>
              <a:gdLst/>
              <a:ahLst/>
              <a:cxnLst/>
              <a:rect l="l" t="t" r="r" b="b"/>
              <a:pathLst>
                <a:path w="3201" h="1804" extrusionOk="0">
                  <a:moveTo>
                    <a:pt x="45" y="1"/>
                  </a:moveTo>
                  <a:lnTo>
                    <a:pt x="0" y="185"/>
                  </a:lnTo>
                  <a:lnTo>
                    <a:pt x="2710" y="901"/>
                  </a:lnTo>
                  <a:lnTo>
                    <a:pt x="3025" y="1803"/>
                  </a:lnTo>
                  <a:lnTo>
                    <a:pt x="3201" y="1741"/>
                  </a:lnTo>
                  <a:lnTo>
                    <a:pt x="2859" y="74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34"/>
          <p:cNvSpPr/>
          <p:nvPr/>
        </p:nvSpPr>
        <p:spPr>
          <a:xfrm>
            <a:off x="6796421" y="3425889"/>
            <a:ext cx="495756" cy="436108"/>
          </a:xfrm>
          <a:custGeom>
            <a:avLst/>
            <a:gdLst/>
            <a:ahLst/>
            <a:cxnLst/>
            <a:rect l="l" t="t" r="r" b="b"/>
            <a:pathLst>
              <a:path w="2544" h="2238" extrusionOk="0">
                <a:moveTo>
                  <a:pt x="630" y="0"/>
                </a:moveTo>
                <a:cubicBezTo>
                  <a:pt x="280" y="0"/>
                  <a:pt x="0" y="280"/>
                  <a:pt x="0" y="638"/>
                </a:cubicBezTo>
                <a:cubicBezTo>
                  <a:pt x="0" y="777"/>
                  <a:pt x="45" y="917"/>
                  <a:pt x="122" y="1022"/>
                </a:cubicBezTo>
                <a:cubicBezTo>
                  <a:pt x="246" y="1171"/>
                  <a:pt x="1268" y="2238"/>
                  <a:pt x="1268" y="2238"/>
                </a:cubicBezTo>
                <a:cubicBezTo>
                  <a:pt x="1268" y="2238"/>
                  <a:pt x="2301" y="1171"/>
                  <a:pt x="2414" y="1022"/>
                </a:cubicBezTo>
                <a:cubicBezTo>
                  <a:pt x="2492" y="917"/>
                  <a:pt x="2544" y="777"/>
                  <a:pt x="2544" y="638"/>
                </a:cubicBezTo>
                <a:cubicBezTo>
                  <a:pt x="2544" y="280"/>
                  <a:pt x="2256" y="0"/>
                  <a:pt x="1906" y="0"/>
                </a:cubicBezTo>
                <a:cubicBezTo>
                  <a:pt x="1558" y="0"/>
                  <a:pt x="1268" y="280"/>
                  <a:pt x="1268" y="638"/>
                </a:cubicBezTo>
                <a:cubicBezTo>
                  <a:pt x="1268" y="280"/>
                  <a:pt x="989" y="0"/>
                  <a:pt x="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4"/>
          <p:cNvSpPr/>
          <p:nvPr/>
        </p:nvSpPr>
        <p:spPr>
          <a:xfrm>
            <a:off x="8040325" y="1885429"/>
            <a:ext cx="436113" cy="436113"/>
          </a:xfrm>
          <a:custGeom>
            <a:avLst/>
            <a:gdLst/>
            <a:ahLst/>
            <a:cxnLst/>
            <a:rect l="l" t="t" r="r" b="b"/>
            <a:pathLst>
              <a:path w="3674" h="3674" extrusionOk="0">
                <a:moveTo>
                  <a:pt x="1845" y="1160"/>
                </a:moveTo>
                <a:cubicBezTo>
                  <a:pt x="1921" y="1160"/>
                  <a:pt x="1998" y="1173"/>
                  <a:pt x="2074" y="1199"/>
                </a:cubicBezTo>
                <a:cubicBezTo>
                  <a:pt x="2450" y="1323"/>
                  <a:pt x="2660" y="1724"/>
                  <a:pt x="2536" y="2099"/>
                </a:cubicBezTo>
                <a:cubicBezTo>
                  <a:pt x="2432" y="2400"/>
                  <a:pt x="2156" y="2595"/>
                  <a:pt x="1858" y="2595"/>
                </a:cubicBezTo>
                <a:cubicBezTo>
                  <a:pt x="1781" y="2595"/>
                  <a:pt x="1704" y="2582"/>
                  <a:pt x="1627" y="2555"/>
                </a:cubicBezTo>
                <a:cubicBezTo>
                  <a:pt x="1251" y="2433"/>
                  <a:pt x="1050" y="2030"/>
                  <a:pt x="1172" y="1655"/>
                </a:cubicBezTo>
                <a:cubicBezTo>
                  <a:pt x="1270" y="1355"/>
                  <a:pt x="1546" y="1160"/>
                  <a:pt x="1845" y="1160"/>
                </a:cubicBezTo>
                <a:close/>
                <a:moveTo>
                  <a:pt x="2168" y="1"/>
                </a:moveTo>
                <a:lnTo>
                  <a:pt x="1906" y="395"/>
                </a:lnTo>
                <a:cubicBezTo>
                  <a:pt x="1888" y="394"/>
                  <a:pt x="1869" y="393"/>
                  <a:pt x="1850" y="393"/>
                </a:cubicBezTo>
                <a:cubicBezTo>
                  <a:pt x="1762" y="393"/>
                  <a:pt x="1671" y="409"/>
                  <a:pt x="1591" y="431"/>
                </a:cubicBezTo>
                <a:lnTo>
                  <a:pt x="1287" y="106"/>
                </a:lnTo>
                <a:lnTo>
                  <a:pt x="771" y="368"/>
                </a:lnTo>
                <a:lnTo>
                  <a:pt x="848" y="807"/>
                </a:lnTo>
                <a:cubicBezTo>
                  <a:pt x="779" y="876"/>
                  <a:pt x="699" y="956"/>
                  <a:pt x="639" y="1042"/>
                </a:cubicBezTo>
                <a:lnTo>
                  <a:pt x="185" y="1025"/>
                </a:lnTo>
                <a:lnTo>
                  <a:pt x="1" y="1575"/>
                </a:lnTo>
                <a:lnTo>
                  <a:pt x="376" y="1829"/>
                </a:lnTo>
                <a:cubicBezTo>
                  <a:pt x="376" y="1934"/>
                  <a:pt x="385" y="2039"/>
                  <a:pt x="403" y="2143"/>
                </a:cubicBezTo>
                <a:lnTo>
                  <a:pt x="80" y="2450"/>
                </a:lnTo>
                <a:lnTo>
                  <a:pt x="343" y="2958"/>
                </a:lnTo>
                <a:lnTo>
                  <a:pt x="779" y="2878"/>
                </a:lnTo>
                <a:cubicBezTo>
                  <a:pt x="848" y="2958"/>
                  <a:pt x="937" y="3010"/>
                  <a:pt x="1025" y="3071"/>
                </a:cubicBezTo>
                <a:lnTo>
                  <a:pt x="1014" y="3499"/>
                </a:lnTo>
                <a:lnTo>
                  <a:pt x="1566" y="3673"/>
                </a:lnTo>
                <a:lnTo>
                  <a:pt x="1812" y="3325"/>
                </a:lnTo>
                <a:cubicBezTo>
                  <a:pt x="1852" y="3325"/>
                  <a:pt x="1892" y="3326"/>
                  <a:pt x="1932" y="3326"/>
                </a:cubicBezTo>
                <a:cubicBezTo>
                  <a:pt x="1997" y="3326"/>
                  <a:pt x="2061" y="3323"/>
                  <a:pt x="2126" y="3306"/>
                </a:cubicBezTo>
                <a:lnTo>
                  <a:pt x="2422" y="3640"/>
                </a:lnTo>
                <a:lnTo>
                  <a:pt x="2939" y="3386"/>
                </a:lnTo>
                <a:lnTo>
                  <a:pt x="2850" y="2949"/>
                </a:lnTo>
                <a:cubicBezTo>
                  <a:pt x="2930" y="2878"/>
                  <a:pt x="2991" y="2792"/>
                  <a:pt x="3052" y="2704"/>
                </a:cubicBezTo>
                <a:lnTo>
                  <a:pt x="3491" y="2721"/>
                </a:lnTo>
                <a:lnTo>
                  <a:pt x="3673" y="2171"/>
                </a:lnTo>
                <a:lnTo>
                  <a:pt x="3306" y="1925"/>
                </a:lnTo>
                <a:cubicBezTo>
                  <a:pt x="3314" y="1820"/>
                  <a:pt x="3306" y="1715"/>
                  <a:pt x="3289" y="1610"/>
                </a:cubicBezTo>
                <a:lnTo>
                  <a:pt x="3621" y="1304"/>
                </a:lnTo>
                <a:lnTo>
                  <a:pt x="3358" y="798"/>
                </a:lnTo>
                <a:lnTo>
                  <a:pt x="2922" y="876"/>
                </a:lnTo>
                <a:cubicBezTo>
                  <a:pt x="2850" y="798"/>
                  <a:pt x="2781" y="710"/>
                  <a:pt x="2685" y="649"/>
                </a:cubicBezTo>
                <a:lnTo>
                  <a:pt x="2712" y="185"/>
                </a:lnTo>
                <a:lnTo>
                  <a:pt x="21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34"/>
          <p:cNvGrpSpPr/>
          <p:nvPr/>
        </p:nvGrpSpPr>
        <p:grpSpPr>
          <a:xfrm>
            <a:off x="5643580" y="849207"/>
            <a:ext cx="133260" cy="129152"/>
            <a:chOff x="3739723" y="2282290"/>
            <a:chExt cx="690824" cy="669530"/>
          </a:xfrm>
        </p:grpSpPr>
        <p:sp>
          <p:nvSpPr>
            <p:cNvPr id="796" name="Google Shape;796;p34"/>
            <p:cNvSpPr/>
            <p:nvPr/>
          </p:nvSpPr>
          <p:spPr>
            <a:xfrm>
              <a:off x="4027442" y="2698022"/>
              <a:ext cx="115137" cy="253798"/>
            </a:xfrm>
            <a:custGeom>
              <a:avLst/>
              <a:gdLst/>
              <a:ahLst/>
              <a:cxnLst/>
              <a:rect l="l" t="t" r="r" b="b"/>
              <a:pathLst>
                <a:path w="465" h="1025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20"/>
                    <a:pt x="106" y="1025"/>
                    <a:pt x="236" y="1025"/>
                  </a:cubicBezTo>
                  <a:cubicBezTo>
                    <a:pt x="360" y="1025"/>
                    <a:pt x="465" y="92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3739723" y="2564067"/>
              <a:ext cx="251074" cy="117118"/>
            </a:xfrm>
            <a:custGeom>
              <a:avLst/>
              <a:gdLst/>
              <a:ahLst/>
              <a:cxnLst/>
              <a:rect l="l" t="t" r="r" b="b"/>
              <a:pathLst>
                <a:path w="1014" h="473" extrusionOk="0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8"/>
                    <a:pt x="105" y="473"/>
                    <a:pt x="235" y="473"/>
                  </a:cubicBezTo>
                  <a:lnTo>
                    <a:pt x="777" y="473"/>
                  </a:lnTo>
                  <a:cubicBezTo>
                    <a:pt x="909" y="473"/>
                    <a:pt x="1014" y="368"/>
                    <a:pt x="1014" y="235"/>
                  </a:cubicBezTo>
                  <a:cubicBezTo>
                    <a:pt x="1014" y="105"/>
                    <a:pt x="909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4027442" y="2282290"/>
              <a:ext cx="115137" cy="254045"/>
            </a:xfrm>
            <a:custGeom>
              <a:avLst/>
              <a:gdLst/>
              <a:ahLst/>
              <a:cxnLst/>
              <a:rect l="l" t="t" r="r" b="b"/>
              <a:pathLst>
                <a:path w="465" h="1026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10"/>
                    <a:pt x="106" y="1025"/>
                    <a:pt x="236" y="1025"/>
                  </a:cubicBezTo>
                  <a:cubicBezTo>
                    <a:pt x="360" y="1025"/>
                    <a:pt x="465" y="91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4178730" y="2553172"/>
              <a:ext cx="251817" cy="117118"/>
            </a:xfrm>
            <a:custGeom>
              <a:avLst/>
              <a:gdLst/>
              <a:ahLst/>
              <a:cxnLst/>
              <a:rect l="l" t="t" r="r" b="b"/>
              <a:pathLst>
                <a:path w="1017" h="473" extrusionOk="0">
                  <a:moveTo>
                    <a:pt x="238" y="0"/>
                  </a:moveTo>
                  <a:cubicBezTo>
                    <a:pt x="106" y="0"/>
                    <a:pt x="1" y="105"/>
                    <a:pt x="1" y="235"/>
                  </a:cubicBezTo>
                  <a:cubicBezTo>
                    <a:pt x="1" y="368"/>
                    <a:pt x="106" y="473"/>
                    <a:pt x="238" y="473"/>
                  </a:cubicBezTo>
                  <a:lnTo>
                    <a:pt x="788" y="473"/>
                  </a:lnTo>
                  <a:cubicBezTo>
                    <a:pt x="911" y="473"/>
                    <a:pt x="1016" y="368"/>
                    <a:pt x="1016" y="235"/>
                  </a:cubicBezTo>
                  <a:cubicBezTo>
                    <a:pt x="1016" y="105"/>
                    <a:pt x="911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34"/>
          <p:cNvGrpSpPr/>
          <p:nvPr/>
        </p:nvGrpSpPr>
        <p:grpSpPr>
          <a:xfrm>
            <a:off x="7568162" y="4333037"/>
            <a:ext cx="133260" cy="129152"/>
            <a:chOff x="3739723" y="2282290"/>
            <a:chExt cx="690824" cy="669530"/>
          </a:xfrm>
        </p:grpSpPr>
        <p:sp>
          <p:nvSpPr>
            <p:cNvPr id="801" name="Google Shape;801;p34"/>
            <p:cNvSpPr/>
            <p:nvPr/>
          </p:nvSpPr>
          <p:spPr>
            <a:xfrm>
              <a:off x="4027442" y="2698022"/>
              <a:ext cx="115137" cy="253798"/>
            </a:xfrm>
            <a:custGeom>
              <a:avLst/>
              <a:gdLst/>
              <a:ahLst/>
              <a:cxnLst/>
              <a:rect l="l" t="t" r="r" b="b"/>
              <a:pathLst>
                <a:path w="465" h="1025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20"/>
                    <a:pt x="106" y="1025"/>
                    <a:pt x="236" y="1025"/>
                  </a:cubicBezTo>
                  <a:cubicBezTo>
                    <a:pt x="360" y="1025"/>
                    <a:pt x="465" y="92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3739723" y="2564067"/>
              <a:ext cx="251074" cy="117118"/>
            </a:xfrm>
            <a:custGeom>
              <a:avLst/>
              <a:gdLst/>
              <a:ahLst/>
              <a:cxnLst/>
              <a:rect l="l" t="t" r="r" b="b"/>
              <a:pathLst>
                <a:path w="1014" h="473" extrusionOk="0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8"/>
                    <a:pt x="105" y="473"/>
                    <a:pt x="235" y="473"/>
                  </a:cubicBezTo>
                  <a:lnTo>
                    <a:pt x="777" y="473"/>
                  </a:lnTo>
                  <a:cubicBezTo>
                    <a:pt x="909" y="473"/>
                    <a:pt x="1014" y="368"/>
                    <a:pt x="1014" y="235"/>
                  </a:cubicBezTo>
                  <a:cubicBezTo>
                    <a:pt x="1014" y="105"/>
                    <a:pt x="909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4027442" y="2282290"/>
              <a:ext cx="115137" cy="254045"/>
            </a:xfrm>
            <a:custGeom>
              <a:avLst/>
              <a:gdLst/>
              <a:ahLst/>
              <a:cxnLst/>
              <a:rect l="l" t="t" r="r" b="b"/>
              <a:pathLst>
                <a:path w="465" h="1026" extrusionOk="0">
                  <a:moveTo>
                    <a:pt x="236" y="1"/>
                  </a:moveTo>
                  <a:cubicBezTo>
                    <a:pt x="106" y="1"/>
                    <a:pt x="1" y="106"/>
                    <a:pt x="1" y="238"/>
                  </a:cubicBezTo>
                  <a:lnTo>
                    <a:pt x="1" y="788"/>
                  </a:lnTo>
                  <a:cubicBezTo>
                    <a:pt x="1" y="910"/>
                    <a:pt x="106" y="1025"/>
                    <a:pt x="236" y="1025"/>
                  </a:cubicBezTo>
                  <a:cubicBezTo>
                    <a:pt x="360" y="1025"/>
                    <a:pt x="465" y="910"/>
                    <a:pt x="465" y="788"/>
                  </a:cubicBezTo>
                  <a:lnTo>
                    <a:pt x="465" y="238"/>
                  </a:lnTo>
                  <a:cubicBezTo>
                    <a:pt x="465" y="106"/>
                    <a:pt x="360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4178730" y="2553172"/>
              <a:ext cx="251817" cy="117118"/>
            </a:xfrm>
            <a:custGeom>
              <a:avLst/>
              <a:gdLst/>
              <a:ahLst/>
              <a:cxnLst/>
              <a:rect l="l" t="t" r="r" b="b"/>
              <a:pathLst>
                <a:path w="1017" h="473" extrusionOk="0">
                  <a:moveTo>
                    <a:pt x="238" y="0"/>
                  </a:moveTo>
                  <a:cubicBezTo>
                    <a:pt x="106" y="0"/>
                    <a:pt x="1" y="105"/>
                    <a:pt x="1" y="235"/>
                  </a:cubicBezTo>
                  <a:cubicBezTo>
                    <a:pt x="1" y="368"/>
                    <a:pt x="106" y="473"/>
                    <a:pt x="238" y="473"/>
                  </a:cubicBezTo>
                  <a:lnTo>
                    <a:pt x="788" y="473"/>
                  </a:lnTo>
                  <a:cubicBezTo>
                    <a:pt x="911" y="473"/>
                    <a:pt x="1016" y="368"/>
                    <a:pt x="1016" y="235"/>
                  </a:cubicBezTo>
                  <a:cubicBezTo>
                    <a:pt x="1016" y="105"/>
                    <a:pt x="911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34"/>
          <p:cNvSpPr/>
          <p:nvPr/>
        </p:nvSpPr>
        <p:spPr>
          <a:xfrm>
            <a:off x="8726849" y="2196170"/>
            <a:ext cx="306603" cy="24885"/>
          </a:xfrm>
          <a:custGeom>
            <a:avLst/>
            <a:gdLst/>
            <a:ahLst/>
            <a:cxnLst/>
            <a:rect l="l" t="t" r="r" b="b"/>
            <a:pathLst>
              <a:path w="4189" h="340" extrusionOk="0">
                <a:moveTo>
                  <a:pt x="166" y="0"/>
                </a:moveTo>
                <a:cubicBezTo>
                  <a:pt x="80" y="0"/>
                  <a:pt x="0" y="78"/>
                  <a:pt x="0" y="166"/>
                </a:cubicBezTo>
                <a:cubicBezTo>
                  <a:pt x="0" y="262"/>
                  <a:pt x="80" y="340"/>
                  <a:pt x="166" y="340"/>
                </a:cubicBezTo>
                <a:lnTo>
                  <a:pt x="657" y="340"/>
                </a:lnTo>
                <a:cubicBezTo>
                  <a:pt x="743" y="340"/>
                  <a:pt x="823" y="262"/>
                  <a:pt x="823" y="166"/>
                </a:cubicBezTo>
                <a:cubicBezTo>
                  <a:pt x="823" y="78"/>
                  <a:pt x="743" y="0"/>
                  <a:pt x="657" y="0"/>
                </a:cubicBezTo>
                <a:close/>
                <a:moveTo>
                  <a:pt x="1496" y="0"/>
                </a:moveTo>
                <a:cubicBezTo>
                  <a:pt x="1400" y="0"/>
                  <a:pt x="1329" y="78"/>
                  <a:pt x="1329" y="166"/>
                </a:cubicBezTo>
                <a:cubicBezTo>
                  <a:pt x="1329" y="262"/>
                  <a:pt x="1400" y="340"/>
                  <a:pt x="1496" y="340"/>
                </a:cubicBezTo>
                <a:lnTo>
                  <a:pt x="2336" y="340"/>
                </a:lnTo>
                <a:cubicBezTo>
                  <a:pt x="2430" y="340"/>
                  <a:pt x="2510" y="262"/>
                  <a:pt x="2510" y="166"/>
                </a:cubicBezTo>
                <a:cubicBezTo>
                  <a:pt x="2510" y="78"/>
                  <a:pt x="2430" y="0"/>
                  <a:pt x="2336" y="0"/>
                </a:cubicBezTo>
                <a:close/>
                <a:moveTo>
                  <a:pt x="3184" y="0"/>
                </a:moveTo>
                <a:cubicBezTo>
                  <a:pt x="3087" y="0"/>
                  <a:pt x="3007" y="78"/>
                  <a:pt x="3007" y="166"/>
                </a:cubicBezTo>
                <a:cubicBezTo>
                  <a:pt x="3007" y="262"/>
                  <a:pt x="3087" y="340"/>
                  <a:pt x="3184" y="340"/>
                </a:cubicBezTo>
                <a:lnTo>
                  <a:pt x="4023" y="340"/>
                </a:lnTo>
                <a:cubicBezTo>
                  <a:pt x="4120" y="340"/>
                  <a:pt x="4189" y="262"/>
                  <a:pt x="4189" y="166"/>
                </a:cubicBezTo>
                <a:cubicBezTo>
                  <a:pt x="4189" y="78"/>
                  <a:pt x="4120" y="0"/>
                  <a:pt x="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34"/>
          <p:cNvGrpSpPr/>
          <p:nvPr/>
        </p:nvGrpSpPr>
        <p:grpSpPr>
          <a:xfrm rot="10800000">
            <a:off x="6507911" y="957035"/>
            <a:ext cx="371307" cy="91637"/>
            <a:chOff x="4241622" y="1303995"/>
            <a:chExt cx="1256112" cy="310004"/>
          </a:xfrm>
        </p:grpSpPr>
        <p:sp>
          <p:nvSpPr>
            <p:cNvPr id="807" name="Google Shape;807;p34"/>
            <p:cNvSpPr/>
            <p:nvPr/>
          </p:nvSpPr>
          <p:spPr>
            <a:xfrm>
              <a:off x="4644479" y="1305976"/>
              <a:ext cx="853255" cy="67349"/>
            </a:xfrm>
            <a:custGeom>
              <a:avLst/>
              <a:gdLst/>
              <a:ahLst/>
              <a:cxnLst/>
              <a:rect l="l" t="t" r="r" b="b"/>
              <a:pathLst>
                <a:path w="3446" h="272" extrusionOk="0">
                  <a:moveTo>
                    <a:pt x="141" y="1"/>
                  </a:moveTo>
                  <a:cubicBezTo>
                    <a:pt x="61" y="1"/>
                    <a:pt x="0" y="62"/>
                    <a:pt x="0" y="131"/>
                  </a:cubicBezTo>
                  <a:cubicBezTo>
                    <a:pt x="0" y="211"/>
                    <a:pt x="61" y="271"/>
                    <a:pt x="141" y="271"/>
                  </a:cubicBezTo>
                  <a:lnTo>
                    <a:pt x="3305" y="271"/>
                  </a:lnTo>
                  <a:cubicBezTo>
                    <a:pt x="3385" y="271"/>
                    <a:pt x="3446" y="211"/>
                    <a:pt x="3446" y="131"/>
                  </a:cubicBezTo>
                  <a:cubicBezTo>
                    <a:pt x="3446" y="62"/>
                    <a:pt x="3385" y="1"/>
                    <a:pt x="3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4241622" y="1303995"/>
              <a:ext cx="221113" cy="69330"/>
            </a:xfrm>
            <a:custGeom>
              <a:avLst/>
              <a:gdLst/>
              <a:ahLst/>
              <a:cxnLst/>
              <a:rect l="l" t="t" r="r" b="b"/>
              <a:pathLst>
                <a:path w="893" h="280" extrusionOk="0">
                  <a:moveTo>
                    <a:pt x="133" y="0"/>
                  </a:moveTo>
                  <a:cubicBezTo>
                    <a:pt x="61" y="0"/>
                    <a:pt x="1" y="70"/>
                    <a:pt x="1" y="139"/>
                  </a:cubicBezTo>
                  <a:cubicBezTo>
                    <a:pt x="1" y="219"/>
                    <a:pt x="61" y="279"/>
                    <a:pt x="133" y="279"/>
                  </a:cubicBezTo>
                  <a:lnTo>
                    <a:pt x="754" y="279"/>
                  </a:lnTo>
                  <a:cubicBezTo>
                    <a:pt x="832" y="279"/>
                    <a:pt x="892" y="219"/>
                    <a:pt x="892" y="139"/>
                  </a:cubicBezTo>
                  <a:cubicBezTo>
                    <a:pt x="892" y="70"/>
                    <a:pt x="832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4241622" y="1543926"/>
              <a:ext cx="853503" cy="70073"/>
            </a:xfrm>
            <a:custGeom>
              <a:avLst/>
              <a:gdLst/>
              <a:ahLst/>
              <a:cxnLst/>
              <a:rect l="l" t="t" r="r" b="b"/>
              <a:pathLst>
                <a:path w="3447" h="283" extrusionOk="0">
                  <a:moveTo>
                    <a:pt x="133" y="1"/>
                  </a:moveTo>
                  <a:cubicBezTo>
                    <a:pt x="61" y="1"/>
                    <a:pt x="1" y="62"/>
                    <a:pt x="1" y="141"/>
                  </a:cubicBezTo>
                  <a:cubicBezTo>
                    <a:pt x="1" y="219"/>
                    <a:pt x="61" y="282"/>
                    <a:pt x="133" y="282"/>
                  </a:cubicBezTo>
                  <a:lnTo>
                    <a:pt x="832" y="282"/>
                  </a:lnTo>
                  <a:cubicBezTo>
                    <a:pt x="901" y="282"/>
                    <a:pt x="972" y="219"/>
                    <a:pt x="972" y="141"/>
                  </a:cubicBezTo>
                  <a:cubicBezTo>
                    <a:pt x="972" y="62"/>
                    <a:pt x="901" y="1"/>
                    <a:pt x="832" y="1"/>
                  </a:cubicBezTo>
                  <a:close/>
                  <a:moveTo>
                    <a:pt x="1522" y="1"/>
                  </a:moveTo>
                  <a:cubicBezTo>
                    <a:pt x="1444" y="1"/>
                    <a:pt x="1384" y="62"/>
                    <a:pt x="1384" y="141"/>
                  </a:cubicBezTo>
                  <a:cubicBezTo>
                    <a:pt x="1384" y="219"/>
                    <a:pt x="1444" y="282"/>
                    <a:pt x="1522" y="282"/>
                  </a:cubicBezTo>
                  <a:lnTo>
                    <a:pt x="2213" y="282"/>
                  </a:lnTo>
                  <a:cubicBezTo>
                    <a:pt x="2292" y="282"/>
                    <a:pt x="2353" y="219"/>
                    <a:pt x="2353" y="141"/>
                  </a:cubicBezTo>
                  <a:cubicBezTo>
                    <a:pt x="2353" y="62"/>
                    <a:pt x="2292" y="1"/>
                    <a:pt x="2213" y="1"/>
                  </a:cubicBezTo>
                  <a:close/>
                  <a:moveTo>
                    <a:pt x="2913" y="1"/>
                  </a:moveTo>
                  <a:cubicBezTo>
                    <a:pt x="2834" y="1"/>
                    <a:pt x="2773" y="62"/>
                    <a:pt x="2773" y="141"/>
                  </a:cubicBezTo>
                  <a:cubicBezTo>
                    <a:pt x="2773" y="219"/>
                    <a:pt x="2834" y="282"/>
                    <a:pt x="2913" y="282"/>
                  </a:cubicBezTo>
                  <a:lnTo>
                    <a:pt x="3306" y="282"/>
                  </a:lnTo>
                  <a:cubicBezTo>
                    <a:pt x="3386" y="282"/>
                    <a:pt x="3447" y="219"/>
                    <a:pt x="3447" y="141"/>
                  </a:cubicBezTo>
                  <a:cubicBezTo>
                    <a:pt x="3447" y="62"/>
                    <a:pt x="3386" y="1"/>
                    <a:pt x="3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34"/>
          <p:cNvSpPr/>
          <p:nvPr/>
        </p:nvSpPr>
        <p:spPr>
          <a:xfrm>
            <a:off x="5643559" y="3400999"/>
            <a:ext cx="306603" cy="24885"/>
          </a:xfrm>
          <a:custGeom>
            <a:avLst/>
            <a:gdLst/>
            <a:ahLst/>
            <a:cxnLst/>
            <a:rect l="l" t="t" r="r" b="b"/>
            <a:pathLst>
              <a:path w="4189" h="340" extrusionOk="0">
                <a:moveTo>
                  <a:pt x="166" y="0"/>
                </a:moveTo>
                <a:cubicBezTo>
                  <a:pt x="80" y="0"/>
                  <a:pt x="0" y="78"/>
                  <a:pt x="0" y="166"/>
                </a:cubicBezTo>
                <a:cubicBezTo>
                  <a:pt x="0" y="262"/>
                  <a:pt x="80" y="340"/>
                  <a:pt x="166" y="340"/>
                </a:cubicBezTo>
                <a:lnTo>
                  <a:pt x="657" y="340"/>
                </a:lnTo>
                <a:cubicBezTo>
                  <a:pt x="743" y="340"/>
                  <a:pt x="823" y="262"/>
                  <a:pt x="823" y="166"/>
                </a:cubicBezTo>
                <a:cubicBezTo>
                  <a:pt x="823" y="78"/>
                  <a:pt x="743" y="0"/>
                  <a:pt x="657" y="0"/>
                </a:cubicBezTo>
                <a:close/>
                <a:moveTo>
                  <a:pt x="1496" y="0"/>
                </a:moveTo>
                <a:cubicBezTo>
                  <a:pt x="1400" y="0"/>
                  <a:pt x="1329" y="78"/>
                  <a:pt x="1329" y="166"/>
                </a:cubicBezTo>
                <a:cubicBezTo>
                  <a:pt x="1329" y="262"/>
                  <a:pt x="1400" y="340"/>
                  <a:pt x="1496" y="340"/>
                </a:cubicBezTo>
                <a:lnTo>
                  <a:pt x="2336" y="340"/>
                </a:lnTo>
                <a:cubicBezTo>
                  <a:pt x="2430" y="340"/>
                  <a:pt x="2510" y="262"/>
                  <a:pt x="2510" y="166"/>
                </a:cubicBezTo>
                <a:cubicBezTo>
                  <a:pt x="2510" y="78"/>
                  <a:pt x="2430" y="0"/>
                  <a:pt x="2336" y="0"/>
                </a:cubicBezTo>
                <a:close/>
                <a:moveTo>
                  <a:pt x="3184" y="0"/>
                </a:moveTo>
                <a:cubicBezTo>
                  <a:pt x="3087" y="0"/>
                  <a:pt x="3007" y="78"/>
                  <a:pt x="3007" y="166"/>
                </a:cubicBezTo>
                <a:cubicBezTo>
                  <a:pt x="3007" y="262"/>
                  <a:pt x="3087" y="340"/>
                  <a:pt x="3184" y="340"/>
                </a:cubicBezTo>
                <a:lnTo>
                  <a:pt x="4023" y="340"/>
                </a:lnTo>
                <a:cubicBezTo>
                  <a:pt x="4120" y="340"/>
                  <a:pt x="4189" y="262"/>
                  <a:pt x="4189" y="166"/>
                </a:cubicBezTo>
                <a:cubicBezTo>
                  <a:pt x="4189" y="78"/>
                  <a:pt x="4120" y="0"/>
                  <a:pt x="40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4"/>
          <p:cNvSpPr/>
          <p:nvPr/>
        </p:nvSpPr>
        <p:spPr>
          <a:xfrm>
            <a:off x="5505161" y="145243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4"/>
          <p:cNvSpPr/>
          <p:nvPr/>
        </p:nvSpPr>
        <p:spPr>
          <a:xfrm>
            <a:off x="8360262" y="101748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" name="Google Shape;813;p34"/>
          <p:cNvGrpSpPr/>
          <p:nvPr/>
        </p:nvGrpSpPr>
        <p:grpSpPr>
          <a:xfrm>
            <a:off x="7036207" y="433925"/>
            <a:ext cx="1036471" cy="1137866"/>
            <a:chOff x="3758022" y="3565669"/>
            <a:chExt cx="922784" cy="1013058"/>
          </a:xfrm>
        </p:grpSpPr>
        <p:sp>
          <p:nvSpPr>
            <p:cNvPr id="814" name="Google Shape;814;p34"/>
            <p:cNvSpPr/>
            <p:nvPr/>
          </p:nvSpPr>
          <p:spPr>
            <a:xfrm>
              <a:off x="3758022" y="3565669"/>
              <a:ext cx="111564" cy="128983"/>
            </a:xfrm>
            <a:custGeom>
              <a:avLst/>
              <a:gdLst/>
              <a:ahLst/>
              <a:cxnLst/>
              <a:rect l="l" t="t" r="r" b="b"/>
              <a:pathLst>
                <a:path w="807" h="933" extrusionOk="0">
                  <a:moveTo>
                    <a:pt x="179" y="1"/>
                  </a:moveTo>
                  <a:cubicBezTo>
                    <a:pt x="145" y="1"/>
                    <a:pt x="111" y="12"/>
                    <a:pt x="81" y="34"/>
                  </a:cubicBezTo>
                  <a:cubicBezTo>
                    <a:pt x="11" y="76"/>
                    <a:pt x="1" y="173"/>
                    <a:pt x="45" y="244"/>
                  </a:cubicBezTo>
                  <a:lnTo>
                    <a:pt x="526" y="874"/>
                  </a:lnTo>
                  <a:cubicBezTo>
                    <a:pt x="555" y="913"/>
                    <a:pt x="600" y="933"/>
                    <a:pt x="643" y="933"/>
                  </a:cubicBezTo>
                  <a:cubicBezTo>
                    <a:pt x="676" y="933"/>
                    <a:pt x="709" y="922"/>
                    <a:pt x="735" y="899"/>
                  </a:cubicBezTo>
                  <a:cubicBezTo>
                    <a:pt x="754" y="891"/>
                    <a:pt x="763" y="874"/>
                    <a:pt x="780" y="863"/>
                  </a:cubicBezTo>
                  <a:cubicBezTo>
                    <a:pt x="807" y="811"/>
                    <a:pt x="807" y="742"/>
                    <a:pt x="771" y="689"/>
                  </a:cubicBezTo>
                  <a:lnTo>
                    <a:pt x="291" y="60"/>
                  </a:lnTo>
                  <a:cubicBezTo>
                    <a:pt x="266" y="20"/>
                    <a:pt x="223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3857281" y="3753957"/>
              <a:ext cx="67740" cy="824770"/>
            </a:xfrm>
            <a:custGeom>
              <a:avLst/>
              <a:gdLst/>
              <a:ahLst/>
              <a:cxnLst/>
              <a:rect l="l" t="t" r="r" b="b"/>
              <a:pathLst>
                <a:path w="490" h="5966" extrusionOk="0">
                  <a:moveTo>
                    <a:pt x="271" y="1"/>
                  </a:moveTo>
                  <a:cubicBezTo>
                    <a:pt x="150" y="1"/>
                    <a:pt x="45" y="106"/>
                    <a:pt x="45" y="228"/>
                  </a:cubicBezTo>
                  <a:lnTo>
                    <a:pt x="9" y="5212"/>
                  </a:lnTo>
                  <a:cubicBezTo>
                    <a:pt x="1" y="5308"/>
                    <a:pt x="62" y="5388"/>
                    <a:pt x="141" y="5422"/>
                  </a:cubicBezTo>
                  <a:lnTo>
                    <a:pt x="133" y="5877"/>
                  </a:lnTo>
                  <a:cubicBezTo>
                    <a:pt x="133" y="5921"/>
                    <a:pt x="166" y="5965"/>
                    <a:pt x="219" y="5965"/>
                  </a:cubicBezTo>
                  <a:cubicBezTo>
                    <a:pt x="271" y="5965"/>
                    <a:pt x="307" y="5921"/>
                    <a:pt x="307" y="5877"/>
                  </a:cubicBezTo>
                  <a:lnTo>
                    <a:pt x="315" y="5422"/>
                  </a:lnTo>
                  <a:cubicBezTo>
                    <a:pt x="395" y="5388"/>
                    <a:pt x="448" y="5308"/>
                    <a:pt x="448" y="5220"/>
                  </a:cubicBezTo>
                  <a:lnTo>
                    <a:pt x="490" y="228"/>
                  </a:lnTo>
                  <a:cubicBezTo>
                    <a:pt x="490" y="106"/>
                    <a:pt x="395" y="9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3903178" y="3745939"/>
              <a:ext cx="777628" cy="325705"/>
            </a:xfrm>
            <a:custGeom>
              <a:avLst/>
              <a:gdLst/>
              <a:ahLst/>
              <a:cxnLst/>
              <a:rect l="l" t="t" r="r" b="b"/>
              <a:pathLst>
                <a:path w="5625" h="2356" extrusionOk="0">
                  <a:moveTo>
                    <a:pt x="258" y="0"/>
                  </a:moveTo>
                  <a:cubicBezTo>
                    <a:pt x="170" y="0"/>
                    <a:pt x="87" y="57"/>
                    <a:pt x="53" y="147"/>
                  </a:cubicBezTo>
                  <a:cubicBezTo>
                    <a:pt x="0" y="260"/>
                    <a:pt x="63" y="382"/>
                    <a:pt x="177" y="426"/>
                  </a:cubicBezTo>
                  <a:lnTo>
                    <a:pt x="4827" y="2235"/>
                  </a:lnTo>
                  <a:cubicBezTo>
                    <a:pt x="4854" y="2244"/>
                    <a:pt x="4881" y="2248"/>
                    <a:pt x="4908" y="2248"/>
                  </a:cubicBezTo>
                  <a:cubicBezTo>
                    <a:pt x="4967" y="2248"/>
                    <a:pt x="5022" y="2226"/>
                    <a:pt x="5064" y="2183"/>
                  </a:cubicBezTo>
                  <a:lnTo>
                    <a:pt x="5492" y="2351"/>
                  </a:lnTo>
                  <a:cubicBezTo>
                    <a:pt x="5501" y="2354"/>
                    <a:pt x="5511" y="2356"/>
                    <a:pt x="5520" y="2356"/>
                  </a:cubicBezTo>
                  <a:cubicBezTo>
                    <a:pt x="5556" y="2356"/>
                    <a:pt x="5592" y="2331"/>
                    <a:pt x="5606" y="2298"/>
                  </a:cubicBezTo>
                  <a:cubicBezTo>
                    <a:pt x="5625" y="2254"/>
                    <a:pt x="5597" y="2202"/>
                    <a:pt x="5553" y="2183"/>
                  </a:cubicBezTo>
                  <a:lnTo>
                    <a:pt x="5125" y="2017"/>
                  </a:lnTo>
                  <a:cubicBezTo>
                    <a:pt x="5125" y="1931"/>
                    <a:pt x="5073" y="1851"/>
                    <a:pt x="4985" y="1826"/>
                  </a:cubicBezTo>
                  <a:lnTo>
                    <a:pt x="334" y="15"/>
                  </a:lnTo>
                  <a:cubicBezTo>
                    <a:pt x="309" y="5"/>
                    <a:pt x="283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3801569" y="3782021"/>
              <a:ext cx="493396" cy="387639"/>
            </a:xfrm>
            <a:custGeom>
              <a:avLst/>
              <a:gdLst/>
              <a:ahLst/>
              <a:cxnLst/>
              <a:rect l="l" t="t" r="r" b="b"/>
              <a:pathLst>
                <a:path w="3569" h="2804" extrusionOk="0">
                  <a:moveTo>
                    <a:pt x="3504" y="0"/>
                  </a:moveTo>
                  <a:cubicBezTo>
                    <a:pt x="3481" y="0"/>
                    <a:pt x="3455" y="9"/>
                    <a:pt x="3430" y="25"/>
                  </a:cubicBezTo>
                  <a:lnTo>
                    <a:pt x="81" y="2623"/>
                  </a:lnTo>
                  <a:cubicBezTo>
                    <a:pt x="28" y="2656"/>
                    <a:pt x="1" y="2728"/>
                    <a:pt x="20" y="2772"/>
                  </a:cubicBezTo>
                  <a:cubicBezTo>
                    <a:pt x="28" y="2793"/>
                    <a:pt x="45" y="2803"/>
                    <a:pt x="67" y="2803"/>
                  </a:cubicBezTo>
                  <a:cubicBezTo>
                    <a:pt x="89" y="2803"/>
                    <a:pt x="115" y="2793"/>
                    <a:pt x="141" y="2772"/>
                  </a:cubicBezTo>
                  <a:lnTo>
                    <a:pt x="3491" y="182"/>
                  </a:lnTo>
                  <a:lnTo>
                    <a:pt x="3516" y="157"/>
                  </a:lnTo>
                  <a:cubicBezTo>
                    <a:pt x="3552" y="113"/>
                    <a:pt x="3568" y="69"/>
                    <a:pt x="3560" y="33"/>
                  </a:cubicBezTo>
                  <a:cubicBezTo>
                    <a:pt x="3551" y="11"/>
                    <a:pt x="3530" y="0"/>
                    <a:pt x="3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3766732" y="3642671"/>
              <a:ext cx="245385" cy="224786"/>
            </a:xfrm>
            <a:custGeom>
              <a:avLst/>
              <a:gdLst/>
              <a:ahLst/>
              <a:cxnLst/>
              <a:rect l="l" t="t" r="r" b="b"/>
              <a:pathLst>
                <a:path w="1775" h="1626" extrusionOk="0">
                  <a:moveTo>
                    <a:pt x="895" y="0"/>
                  </a:moveTo>
                  <a:cubicBezTo>
                    <a:pt x="839" y="0"/>
                    <a:pt x="782" y="6"/>
                    <a:pt x="725" y="19"/>
                  </a:cubicBezTo>
                  <a:cubicBezTo>
                    <a:pt x="288" y="107"/>
                    <a:pt x="1" y="535"/>
                    <a:pt x="95" y="980"/>
                  </a:cubicBezTo>
                  <a:cubicBezTo>
                    <a:pt x="173" y="1364"/>
                    <a:pt x="510" y="1626"/>
                    <a:pt x="893" y="1626"/>
                  </a:cubicBezTo>
                  <a:cubicBezTo>
                    <a:pt x="948" y="1626"/>
                    <a:pt x="1003" y="1621"/>
                    <a:pt x="1059" y="1610"/>
                  </a:cubicBezTo>
                  <a:cubicBezTo>
                    <a:pt x="1495" y="1513"/>
                    <a:pt x="1774" y="1085"/>
                    <a:pt x="1688" y="648"/>
                  </a:cubicBezTo>
                  <a:cubicBezTo>
                    <a:pt x="1604" y="269"/>
                    <a:pt x="1269" y="0"/>
                    <a:pt x="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34"/>
          <p:cNvSpPr/>
          <p:nvPr/>
        </p:nvSpPr>
        <p:spPr>
          <a:xfrm>
            <a:off x="8360262" y="4068734"/>
            <a:ext cx="91582" cy="91638"/>
          </a:xfrm>
          <a:custGeom>
            <a:avLst/>
            <a:gdLst/>
            <a:ahLst/>
            <a:cxnLst/>
            <a:rect l="l" t="t" r="r" b="b"/>
            <a:pathLst>
              <a:path w="3279" h="3281" extrusionOk="0">
                <a:moveTo>
                  <a:pt x="1644" y="0"/>
                </a:moveTo>
                <a:lnTo>
                  <a:pt x="1136" y="1129"/>
                </a:lnTo>
                <a:lnTo>
                  <a:pt x="1" y="1635"/>
                </a:lnTo>
                <a:lnTo>
                  <a:pt x="1136" y="2143"/>
                </a:lnTo>
                <a:lnTo>
                  <a:pt x="1644" y="3280"/>
                </a:lnTo>
                <a:lnTo>
                  <a:pt x="2152" y="2143"/>
                </a:lnTo>
                <a:lnTo>
                  <a:pt x="3279" y="1635"/>
                </a:lnTo>
                <a:lnTo>
                  <a:pt x="2152" y="1129"/>
                </a:lnTo>
                <a:lnTo>
                  <a:pt x="16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Кодирование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2918300" y="835259"/>
            <a:ext cx="5133799" cy="1087859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Кодирование – </a:t>
            </a:r>
            <a:r>
              <a:rPr lang="ru-RU" sz="2000" dirty="0" smtClean="0"/>
              <a:t>запись информации с помощью некоторой знаковой системы (языка).</a:t>
            </a:r>
            <a:endParaRPr lang="ru-RU" sz="2000" dirty="0"/>
          </a:p>
        </p:txBody>
      </p:sp>
      <p:sp>
        <p:nvSpPr>
          <p:cNvPr id="5" name="Rectangle 73"/>
          <p:cNvSpPr>
            <a:spLocks noChangeArrowheads="1"/>
          </p:cNvSpPr>
          <p:nvPr/>
        </p:nvSpPr>
        <p:spPr bwMode="auto">
          <a:xfrm>
            <a:off x="4118859" y="3347610"/>
            <a:ext cx="1122362" cy="1036637"/>
          </a:xfrm>
          <a:prstGeom prst="rect">
            <a:avLst/>
          </a:prstGeom>
          <a:solidFill>
            <a:srgbClr val="D1D1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Rectangle 72"/>
          <p:cNvSpPr>
            <a:spLocks noChangeArrowheads="1"/>
          </p:cNvSpPr>
          <p:nvPr/>
        </p:nvSpPr>
        <p:spPr bwMode="auto">
          <a:xfrm>
            <a:off x="1980496" y="2234772"/>
            <a:ext cx="1123950" cy="1035050"/>
          </a:xfrm>
          <a:prstGeom prst="rect">
            <a:avLst/>
          </a:prstGeom>
          <a:solidFill>
            <a:srgbClr val="D1D1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auto">
          <a:xfrm>
            <a:off x="2983796" y="2798335"/>
            <a:ext cx="2085975" cy="328612"/>
          </a:xfrm>
          <a:prstGeom prst="rightArrow">
            <a:avLst>
              <a:gd name="adj1" fmla="val 50000"/>
              <a:gd name="adj2" fmla="val 158696"/>
            </a:avLst>
          </a:prstGeom>
          <a:solidFill>
            <a:srgbClr val="FFFF00"/>
          </a:solidFill>
          <a:ln>
            <a:noFill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2059871" y="2304622"/>
            <a:ext cx="923925" cy="862013"/>
            <a:chOff x="3271" y="1419"/>
            <a:chExt cx="746" cy="695"/>
          </a:xfrm>
        </p:grpSpPr>
        <p:sp>
          <p:nvSpPr>
            <p:cNvPr id="9" name="Freeform 27"/>
            <p:cNvSpPr>
              <a:spLocks/>
            </p:cNvSpPr>
            <p:nvPr/>
          </p:nvSpPr>
          <p:spPr bwMode="auto">
            <a:xfrm>
              <a:off x="3455" y="1419"/>
              <a:ext cx="551" cy="188"/>
            </a:xfrm>
            <a:custGeom>
              <a:avLst/>
              <a:gdLst>
                <a:gd name="T0" fmla="*/ 0 w 551"/>
                <a:gd name="T1" fmla="*/ 0 h 188"/>
                <a:gd name="T2" fmla="*/ 551 w 551"/>
                <a:gd name="T3" fmla="*/ 0 h 188"/>
                <a:gd name="T4" fmla="*/ 363 w 551"/>
                <a:gd name="T5" fmla="*/ 188 h 188"/>
                <a:gd name="T6" fmla="*/ 183 w 551"/>
                <a:gd name="T7" fmla="*/ 188 h 188"/>
                <a:gd name="T8" fmla="*/ 0 w 551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1"/>
                <a:gd name="T16" fmla="*/ 0 h 188"/>
                <a:gd name="T17" fmla="*/ 551 w 551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1" h="188">
                  <a:moveTo>
                    <a:pt x="0" y="0"/>
                  </a:moveTo>
                  <a:lnTo>
                    <a:pt x="551" y="0"/>
                  </a:lnTo>
                  <a:lnTo>
                    <a:pt x="363" y="188"/>
                  </a:lnTo>
                  <a:lnTo>
                    <a:pt x="183" y="18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8"/>
            <p:cNvSpPr>
              <a:spLocks/>
            </p:cNvSpPr>
            <p:nvPr/>
          </p:nvSpPr>
          <p:spPr bwMode="auto">
            <a:xfrm>
              <a:off x="3566" y="1604"/>
              <a:ext cx="320" cy="265"/>
            </a:xfrm>
            <a:custGeom>
              <a:avLst/>
              <a:gdLst>
                <a:gd name="T0" fmla="*/ 75 w 320"/>
                <a:gd name="T1" fmla="*/ 0 h 265"/>
                <a:gd name="T2" fmla="*/ 249 w 320"/>
                <a:gd name="T3" fmla="*/ 0 h 265"/>
                <a:gd name="T4" fmla="*/ 320 w 320"/>
                <a:gd name="T5" fmla="*/ 71 h 265"/>
                <a:gd name="T6" fmla="*/ 320 w 320"/>
                <a:gd name="T7" fmla="*/ 214 h 265"/>
                <a:gd name="T8" fmla="*/ 231 w 320"/>
                <a:gd name="T9" fmla="*/ 265 h 265"/>
                <a:gd name="T10" fmla="*/ 60 w 320"/>
                <a:gd name="T11" fmla="*/ 265 h 265"/>
                <a:gd name="T12" fmla="*/ 0 w 320"/>
                <a:gd name="T13" fmla="*/ 205 h 265"/>
                <a:gd name="T14" fmla="*/ 0 w 320"/>
                <a:gd name="T15" fmla="*/ 72 h 265"/>
                <a:gd name="T16" fmla="*/ 75 w 320"/>
                <a:gd name="T17" fmla="*/ 0 h 2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0"/>
                <a:gd name="T28" fmla="*/ 0 h 265"/>
                <a:gd name="T29" fmla="*/ 320 w 320"/>
                <a:gd name="T30" fmla="*/ 265 h 2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0" h="265">
                  <a:moveTo>
                    <a:pt x="75" y="0"/>
                  </a:moveTo>
                  <a:lnTo>
                    <a:pt x="249" y="0"/>
                  </a:lnTo>
                  <a:lnTo>
                    <a:pt x="320" y="71"/>
                  </a:lnTo>
                  <a:lnTo>
                    <a:pt x="320" y="214"/>
                  </a:lnTo>
                  <a:lnTo>
                    <a:pt x="231" y="265"/>
                  </a:lnTo>
                  <a:lnTo>
                    <a:pt x="60" y="265"/>
                  </a:lnTo>
                  <a:lnTo>
                    <a:pt x="0" y="205"/>
                  </a:lnTo>
                  <a:lnTo>
                    <a:pt x="0" y="72"/>
                  </a:lnTo>
                  <a:lnTo>
                    <a:pt x="75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>
              <a:off x="3607" y="1863"/>
              <a:ext cx="300" cy="251"/>
            </a:xfrm>
            <a:custGeom>
              <a:avLst/>
              <a:gdLst>
                <a:gd name="T0" fmla="*/ 18 w 300"/>
                <a:gd name="T1" fmla="*/ 5 h 251"/>
                <a:gd name="T2" fmla="*/ 0 w 300"/>
                <a:gd name="T3" fmla="*/ 36 h 251"/>
                <a:gd name="T4" fmla="*/ 0 w 300"/>
                <a:gd name="T5" fmla="*/ 125 h 251"/>
                <a:gd name="T6" fmla="*/ 52 w 300"/>
                <a:gd name="T7" fmla="*/ 215 h 251"/>
                <a:gd name="T8" fmla="*/ 114 w 300"/>
                <a:gd name="T9" fmla="*/ 251 h 251"/>
                <a:gd name="T10" fmla="*/ 270 w 300"/>
                <a:gd name="T11" fmla="*/ 251 h 251"/>
                <a:gd name="T12" fmla="*/ 300 w 300"/>
                <a:gd name="T13" fmla="*/ 200 h 251"/>
                <a:gd name="T14" fmla="*/ 300 w 300"/>
                <a:gd name="T15" fmla="*/ 90 h 251"/>
                <a:gd name="T16" fmla="*/ 198 w 300"/>
                <a:gd name="T17" fmla="*/ 0 h 251"/>
                <a:gd name="T18" fmla="*/ 18 w 300"/>
                <a:gd name="T19" fmla="*/ 5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0"/>
                <a:gd name="T31" fmla="*/ 0 h 251"/>
                <a:gd name="T32" fmla="*/ 300 w 300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0" h="251">
                  <a:moveTo>
                    <a:pt x="18" y="5"/>
                  </a:moveTo>
                  <a:lnTo>
                    <a:pt x="0" y="36"/>
                  </a:lnTo>
                  <a:lnTo>
                    <a:pt x="0" y="125"/>
                  </a:lnTo>
                  <a:lnTo>
                    <a:pt x="52" y="215"/>
                  </a:lnTo>
                  <a:lnTo>
                    <a:pt x="114" y="251"/>
                  </a:lnTo>
                  <a:lnTo>
                    <a:pt x="270" y="251"/>
                  </a:lnTo>
                  <a:lnTo>
                    <a:pt x="300" y="200"/>
                  </a:lnTo>
                  <a:lnTo>
                    <a:pt x="300" y="90"/>
                  </a:lnTo>
                  <a:lnTo>
                    <a:pt x="198" y="0"/>
                  </a:lnTo>
                  <a:lnTo>
                    <a:pt x="18" y="5"/>
                  </a:ln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3807" y="1819"/>
              <a:ext cx="210" cy="246"/>
            </a:xfrm>
            <a:custGeom>
              <a:avLst/>
              <a:gdLst>
                <a:gd name="T0" fmla="*/ 95 w 210"/>
                <a:gd name="T1" fmla="*/ 246 h 246"/>
                <a:gd name="T2" fmla="*/ 138 w 210"/>
                <a:gd name="T3" fmla="*/ 220 h 246"/>
                <a:gd name="T4" fmla="*/ 190 w 210"/>
                <a:gd name="T5" fmla="*/ 220 h 246"/>
                <a:gd name="T6" fmla="*/ 208 w 210"/>
                <a:gd name="T7" fmla="*/ 187 h 246"/>
                <a:gd name="T8" fmla="*/ 210 w 210"/>
                <a:gd name="T9" fmla="*/ 71 h 246"/>
                <a:gd name="T10" fmla="*/ 189 w 210"/>
                <a:gd name="T11" fmla="*/ 44 h 246"/>
                <a:gd name="T12" fmla="*/ 138 w 210"/>
                <a:gd name="T13" fmla="*/ 45 h 246"/>
                <a:gd name="T14" fmla="*/ 75 w 210"/>
                <a:gd name="T15" fmla="*/ 0 h 246"/>
                <a:gd name="T16" fmla="*/ 0 w 210"/>
                <a:gd name="T17" fmla="*/ 43 h 246"/>
                <a:gd name="T18" fmla="*/ 98 w 210"/>
                <a:gd name="T19" fmla="*/ 139 h 246"/>
                <a:gd name="T20" fmla="*/ 95 w 210"/>
                <a:gd name="T21" fmla="*/ 246 h 2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0"/>
                <a:gd name="T34" fmla="*/ 0 h 246"/>
                <a:gd name="T35" fmla="*/ 210 w 210"/>
                <a:gd name="T36" fmla="*/ 246 h 2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0" h="246">
                  <a:moveTo>
                    <a:pt x="95" y="246"/>
                  </a:moveTo>
                  <a:lnTo>
                    <a:pt x="138" y="220"/>
                  </a:lnTo>
                  <a:lnTo>
                    <a:pt x="190" y="220"/>
                  </a:lnTo>
                  <a:lnTo>
                    <a:pt x="208" y="187"/>
                  </a:lnTo>
                  <a:lnTo>
                    <a:pt x="210" y="71"/>
                  </a:lnTo>
                  <a:lnTo>
                    <a:pt x="189" y="44"/>
                  </a:lnTo>
                  <a:lnTo>
                    <a:pt x="138" y="45"/>
                  </a:lnTo>
                  <a:lnTo>
                    <a:pt x="75" y="0"/>
                  </a:lnTo>
                  <a:lnTo>
                    <a:pt x="0" y="43"/>
                  </a:lnTo>
                  <a:lnTo>
                    <a:pt x="98" y="139"/>
                  </a:lnTo>
                  <a:lnTo>
                    <a:pt x="95" y="246"/>
                  </a:ln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AutoShape 31"/>
            <p:cNvSpPr>
              <a:spLocks noChangeArrowheads="1"/>
            </p:cNvSpPr>
            <p:nvPr/>
          </p:nvSpPr>
          <p:spPr bwMode="auto">
            <a:xfrm>
              <a:off x="3271" y="1673"/>
              <a:ext cx="154" cy="154"/>
            </a:xfrm>
            <a:prstGeom prst="octagon">
              <a:avLst>
                <a:gd name="adj" fmla="val 292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3424" y="1676"/>
              <a:ext cx="337" cy="140"/>
            </a:xfrm>
            <a:custGeom>
              <a:avLst/>
              <a:gdLst>
                <a:gd name="T0" fmla="*/ 0 w 337"/>
                <a:gd name="T1" fmla="*/ 5 h 154"/>
                <a:gd name="T2" fmla="*/ 173 w 337"/>
                <a:gd name="T3" fmla="*/ 5 h 154"/>
                <a:gd name="T4" fmla="*/ 215 w 337"/>
                <a:gd name="T5" fmla="*/ 0 h 154"/>
                <a:gd name="T6" fmla="*/ 296 w 337"/>
                <a:gd name="T7" fmla="*/ 0 h 154"/>
                <a:gd name="T8" fmla="*/ 337 w 337"/>
                <a:gd name="T9" fmla="*/ 5 h 154"/>
                <a:gd name="T10" fmla="*/ 337 w 337"/>
                <a:gd name="T11" fmla="*/ 5 h 154"/>
                <a:gd name="T12" fmla="*/ 299 w 337"/>
                <a:gd name="T13" fmla="*/ 8 h 154"/>
                <a:gd name="T14" fmla="*/ 213 w 337"/>
                <a:gd name="T15" fmla="*/ 8 h 154"/>
                <a:gd name="T16" fmla="*/ 183 w 337"/>
                <a:gd name="T17" fmla="*/ 6 h 154"/>
                <a:gd name="T18" fmla="*/ 3 w 337"/>
                <a:gd name="T19" fmla="*/ 6 h 154"/>
                <a:gd name="T20" fmla="*/ 0 w 337"/>
                <a:gd name="T21" fmla="*/ 5 h 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7"/>
                <a:gd name="T34" fmla="*/ 0 h 154"/>
                <a:gd name="T35" fmla="*/ 337 w 337"/>
                <a:gd name="T36" fmla="*/ 154 h 1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7" h="154">
                  <a:moveTo>
                    <a:pt x="0" y="42"/>
                  </a:moveTo>
                  <a:lnTo>
                    <a:pt x="173" y="42"/>
                  </a:lnTo>
                  <a:lnTo>
                    <a:pt x="215" y="0"/>
                  </a:lnTo>
                  <a:lnTo>
                    <a:pt x="296" y="0"/>
                  </a:lnTo>
                  <a:lnTo>
                    <a:pt x="337" y="41"/>
                  </a:lnTo>
                  <a:lnTo>
                    <a:pt x="337" y="116"/>
                  </a:lnTo>
                  <a:lnTo>
                    <a:pt x="299" y="154"/>
                  </a:lnTo>
                  <a:lnTo>
                    <a:pt x="213" y="154"/>
                  </a:lnTo>
                  <a:lnTo>
                    <a:pt x="183" y="124"/>
                  </a:lnTo>
                  <a:lnTo>
                    <a:pt x="3" y="124"/>
                  </a:lnTo>
                  <a:lnTo>
                    <a:pt x="0" y="42"/>
                  </a:ln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3112384" y="2455435"/>
            <a:ext cx="17097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/>
              <a:t>10101001010</a:t>
            </a:r>
            <a:endParaRPr lang="ru-RU" altLang="ru-RU" b="1">
              <a:latin typeface="Courier New" panose="02070309020205020404" pitchFamily="49" charset="0"/>
            </a:endParaRP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3098096" y="2095072"/>
            <a:ext cx="185048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B0F0"/>
                </a:solidFill>
              </a:rPr>
              <a:t>данные (код)</a:t>
            </a:r>
            <a:endParaRPr lang="ru-RU" altLang="ru-RU" sz="2000" dirty="0">
              <a:solidFill>
                <a:srgbClr val="00B0F0"/>
              </a:solidFill>
            </a:endParaRPr>
          </a:p>
        </p:txBody>
      </p:sp>
      <p:pic>
        <p:nvPicPr>
          <p:cNvPr id="18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84" y="1414035"/>
            <a:ext cx="60642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49"/>
          <p:cNvGrpSpPr>
            <a:grpSpLocks/>
          </p:cNvGrpSpPr>
          <p:nvPr/>
        </p:nvGrpSpPr>
        <p:grpSpPr bwMode="auto">
          <a:xfrm>
            <a:off x="1401059" y="1525160"/>
            <a:ext cx="817562" cy="768350"/>
            <a:chOff x="288" y="3161"/>
            <a:chExt cx="712" cy="669"/>
          </a:xfrm>
        </p:grpSpPr>
        <p:pic>
          <p:nvPicPr>
            <p:cNvPr id="20" name="Picture 3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5710">
              <a:off x="288" y="3306"/>
              <a:ext cx="367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Arc 43"/>
            <p:cNvSpPr>
              <a:spLocks noChangeAspect="1"/>
            </p:cNvSpPr>
            <p:nvPr/>
          </p:nvSpPr>
          <p:spPr bwMode="auto">
            <a:xfrm rot="6155656" flipH="1">
              <a:off x="773" y="3161"/>
              <a:ext cx="227" cy="2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rc 45"/>
            <p:cNvSpPr>
              <a:spLocks noChangeAspect="1"/>
            </p:cNvSpPr>
            <p:nvPr/>
          </p:nvSpPr>
          <p:spPr bwMode="auto">
            <a:xfrm rot="6155656" flipH="1">
              <a:off x="631" y="3374"/>
              <a:ext cx="57" cy="5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rc 46"/>
            <p:cNvSpPr>
              <a:spLocks noChangeAspect="1"/>
            </p:cNvSpPr>
            <p:nvPr/>
          </p:nvSpPr>
          <p:spPr bwMode="auto">
            <a:xfrm rot="6180000" flipH="1">
              <a:off x="670" y="3306"/>
              <a:ext cx="113" cy="1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Arc 47"/>
            <p:cNvSpPr>
              <a:spLocks noChangeAspect="1"/>
            </p:cNvSpPr>
            <p:nvPr/>
          </p:nvSpPr>
          <p:spPr bwMode="auto">
            <a:xfrm rot="6155656" flipH="1">
              <a:off x="724" y="3233"/>
              <a:ext cx="170" cy="1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" name="AutoShape 50"/>
          <p:cNvSpPr>
            <a:spLocks noChangeArrowheads="1"/>
          </p:cNvSpPr>
          <p:nvPr/>
        </p:nvSpPr>
        <p:spPr bwMode="auto">
          <a:xfrm rot="5400000">
            <a:off x="2248784" y="1785510"/>
            <a:ext cx="536575" cy="4603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" name="Group 69"/>
          <p:cNvGrpSpPr>
            <a:grpSpLocks/>
          </p:cNvGrpSpPr>
          <p:nvPr/>
        </p:nvGrpSpPr>
        <p:grpSpPr bwMode="auto">
          <a:xfrm>
            <a:off x="2983796" y="2879297"/>
            <a:ext cx="1893888" cy="538163"/>
            <a:chOff x="1902" y="2648"/>
            <a:chExt cx="1193" cy="339"/>
          </a:xfrm>
        </p:grpSpPr>
        <p:sp>
          <p:nvSpPr>
            <p:cNvPr id="27" name="Rectangle 53"/>
            <p:cNvSpPr>
              <a:spLocks noChangeArrowheads="1"/>
            </p:cNvSpPr>
            <p:nvPr/>
          </p:nvSpPr>
          <p:spPr bwMode="auto">
            <a:xfrm>
              <a:off x="1902" y="2648"/>
              <a:ext cx="986" cy="10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" name="AutoShape 52"/>
            <p:cNvSpPr>
              <a:spLocks noChangeArrowheads="1"/>
            </p:cNvSpPr>
            <p:nvPr/>
          </p:nvSpPr>
          <p:spPr bwMode="auto">
            <a:xfrm rot="5400000">
              <a:off x="2781" y="2673"/>
              <a:ext cx="338" cy="2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398 w 21600"/>
                <a:gd name="T13" fmla="*/ 2905 h 21600"/>
                <a:gd name="T14" fmla="*/ 18213 w 21600"/>
                <a:gd name="T15" fmla="*/ 92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" name="Group 54"/>
          <p:cNvGrpSpPr>
            <a:grpSpLocks/>
          </p:cNvGrpSpPr>
          <p:nvPr/>
        </p:nvGrpSpPr>
        <p:grpSpPr bwMode="auto">
          <a:xfrm>
            <a:off x="4193471" y="3404760"/>
            <a:ext cx="923925" cy="862012"/>
            <a:chOff x="3271" y="1419"/>
            <a:chExt cx="746" cy="695"/>
          </a:xfrm>
        </p:grpSpPr>
        <p:sp>
          <p:nvSpPr>
            <p:cNvPr id="30" name="Freeform 55"/>
            <p:cNvSpPr>
              <a:spLocks/>
            </p:cNvSpPr>
            <p:nvPr/>
          </p:nvSpPr>
          <p:spPr bwMode="auto">
            <a:xfrm>
              <a:off x="3455" y="1419"/>
              <a:ext cx="551" cy="188"/>
            </a:xfrm>
            <a:custGeom>
              <a:avLst/>
              <a:gdLst>
                <a:gd name="T0" fmla="*/ 0 w 551"/>
                <a:gd name="T1" fmla="*/ 0 h 188"/>
                <a:gd name="T2" fmla="*/ 551 w 551"/>
                <a:gd name="T3" fmla="*/ 0 h 188"/>
                <a:gd name="T4" fmla="*/ 363 w 551"/>
                <a:gd name="T5" fmla="*/ 188 h 188"/>
                <a:gd name="T6" fmla="*/ 183 w 551"/>
                <a:gd name="T7" fmla="*/ 188 h 188"/>
                <a:gd name="T8" fmla="*/ 0 w 551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1"/>
                <a:gd name="T16" fmla="*/ 0 h 188"/>
                <a:gd name="T17" fmla="*/ 551 w 551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1" h="188">
                  <a:moveTo>
                    <a:pt x="0" y="0"/>
                  </a:moveTo>
                  <a:lnTo>
                    <a:pt x="551" y="0"/>
                  </a:lnTo>
                  <a:lnTo>
                    <a:pt x="363" y="188"/>
                  </a:lnTo>
                  <a:lnTo>
                    <a:pt x="183" y="18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56"/>
            <p:cNvSpPr>
              <a:spLocks/>
            </p:cNvSpPr>
            <p:nvPr/>
          </p:nvSpPr>
          <p:spPr bwMode="auto">
            <a:xfrm>
              <a:off x="3566" y="1604"/>
              <a:ext cx="320" cy="265"/>
            </a:xfrm>
            <a:custGeom>
              <a:avLst/>
              <a:gdLst>
                <a:gd name="T0" fmla="*/ 75 w 320"/>
                <a:gd name="T1" fmla="*/ 0 h 265"/>
                <a:gd name="T2" fmla="*/ 249 w 320"/>
                <a:gd name="T3" fmla="*/ 0 h 265"/>
                <a:gd name="T4" fmla="*/ 320 w 320"/>
                <a:gd name="T5" fmla="*/ 71 h 265"/>
                <a:gd name="T6" fmla="*/ 320 w 320"/>
                <a:gd name="T7" fmla="*/ 214 h 265"/>
                <a:gd name="T8" fmla="*/ 231 w 320"/>
                <a:gd name="T9" fmla="*/ 265 h 265"/>
                <a:gd name="T10" fmla="*/ 60 w 320"/>
                <a:gd name="T11" fmla="*/ 265 h 265"/>
                <a:gd name="T12" fmla="*/ 0 w 320"/>
                <a:gd name="T13" fmla="*/ 205 h 265"/>
                <a:gd name="T14" fmla="*/ 0 w 320"/>
                <a:gd name="T15" fmla="*/ 72 h 265"/>
                <a:gd name="T16" fmla="*/ 75 w 320"/>
                <a:gd name="T17" fmla="*/ 0 h 2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0"/>
                <a:gd name="T28" fmla="*/ 0 h 265"/>
                <a:gd name="T29" fmla="*/ 320 w 320"/>
                <a:gd name="T30" fmla="*/ 265 h 2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0" h="265">
                  <a:moveTo>
                    <a:pt x="75" y="0"/>
                  </a:moveTo>
                  <a:lnTo>
                    <a:pt x="249" y="0"/>
                  </a:lnTo>
                  <a:lnTo>
                    <a:pt x="320" y="71"/>
                  </a:lnTo>
                  <a:lnTo>
                    <a:pt x="320" y="214"/>
                  </a:lnTo>
                  <a:lnTo>
                    <a:pt x="231" y="265"/>
                  </a:lnTo>
                  <a:lnTo>
                    <a:pt x="60" y="265"/>
                  </a:lnTo>
                  <a:lnTo>
                    <a:pt x="0" y="205"/>
                  </a:lnTo>
                  <a:lnTo>
                    <a:pt x="0" y="72"/>
                  </a:lnTo>
                  <a:lnTo>
                    <a:pt x="75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59595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57"/>
            <p:cNvSpPr>
              <a:spLocks/>
            </p:cNvSpPr>
            <p:nvPr/>
          </p:nvSpPr>
          <p:spPr bwMode="auto">
            <a:xfrm>
              <a:off x="3607" y="1863"/>
              <a:ext cx="300" cy="251"/>
            </a:xfrm>
            <a:custGeom>
              <a:avLst/>
              <a:gdLst>
                <a:gd name="T0" fmla="*/ 18 w 300"/>
                <a:gd name="T1" fmla="*/ 5 h 251"/>
                <a:gd name="T2" fmla="*/ 0 w 300"/>
                <a:gd name="T3" fmla="*/ 36 h 251"/>
                <a:gd name="T4" fmla="*/ 0 w 300"/>
                <a:gd name="T5" fmla="*/ 125 h 251"/>
                <a:gd name="T6" fmla="*/ 52 w 300"/>
                <a:gd name="T7" fmla="*/ 215 h 251"/>
                <a:gd name="T8" fmla="*/ 114 w 300"/>
                <a:gd name="T9" fmla="*/ 251 h 251"/>
                <a:gd name="T10" fmla="*/ 270 w 300"/>
                <a:gd name="T11" fmla="*/ 251 h 251"/>
                <a:gd name="T12" fmla="*/ 300 w 300"/>
                <a:gd name="T13" fmla="*/ 200 h 251"/>
                <a:gd name="T14" fmla="*/ 300 w 300"/>
                <a:gd name="T15" fmla="*/ 90 h 251"/>
                <a:gd name="T16" fmla="*/ 198 w 300"/>
                <a:gd name="T17" fmla="*/ 0 h 251"/>
                <a:gd name="T18" fmla="*/ 18 w 300"/>
                <a:gd name="T19" fmla="*/ 5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0"/>
                <a:gd name="T31" fmla="*/ 0 h 251"/>
                <a:gd name="T32" fmla="*/ 300 w 300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0" h="251">
                  <a:moveTo>
                    <a:pt x="18" y="5"/>
                  </a:moveTo>
                  <a:lnTo>
                    <a:pt x="0" y="36"/>
                  </a:lnTo>
                  <a:lnTo>
                    <a:pt x="0" y="125"/>
                  </a:lnTo>
                  <a:lnTo>
                    <a:pt x="52" y="215"/>
                  </a:lnTo>
                  <a:lnTo>
                    <a:pt x="114" y="251"/>
                  </a:lnTo>
                  <a:lnTo>
                    <a:pt x="270" y="251"/>
                  </a:lnTo>
                  <a:lnTo>
                    <a:pt x="300" y="200"/>
                  </a:lnTo>
                  <a:lnTo>
                    <a:pt x="300" y="90"/>
                  </a:lnTo>
                  <a:lnTo>
                    <a:pt x="198" y="0"/>
                  </a:lnTo>
                  <a:lnTo>
                    <a:pt x="18" y="5"/>
                  </a:ln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3807" y="1819"/>
              <a:ext cx="210" cy="246"/>
            </a:xfrm>
            <a:custGeom>
              <a:avLst/>
              <a:gdLst>
                <a:gd name="T0" fmla="*/ 95 w 210"/>
                <a:gd name="T1" fmla="*/ 246 h 246"/>
                <a:gd name="T2" fmla="*/ 138 w 210"/>
                <a:gd name="T3" fmla="*/ 220 h 246"/>
                <a:gd name="T4" fmla="*/ 190 w 210"/>
                <a:gd name="T5" fmla="*/ 220 h 246"/>
                <a:gd name="T6" fmla="*/ 208 w 210"/>
                <a:gd name="T7" fmla="*/ 187 h 246"/>
                <a:gd name="T8" fmla="*/ 210 w 210"/>
                <a:gd name="T9" fmla="*/ 71 h 246"/>
                <a:gd name="T10" fmla="*/ 189 w 210"/>
                <a:gd name="T11" fmla="*/ 44 h 246"/>
                <a:gd name="T12" fmla="*/ 138 w 210"/>
                <a:gd name="T13" fmla="*/ 45 h 246"/>
                <a:gd name="T14" fmla="*/ 75 w 210"/>
                <a:gd name="T15" fmla="*/ 0 h 246"/>
                <a:gd name="T16" fmla="*/ 0 w 210"/>
                <a:gd name="T17" fmla="*/ 43 h 246"/>
                <a:gd name="T18" fmla="*/ 98 w 210"/>
                <a:gd name="T19" fmla="*/ 139 h 246"/>
                <a:gd name="T20" fmla="*/ 95 w 210"/>
                <a:gd name="T21" fmla="*/ 246 h 2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0"/>
                <a:gd name="T34" fmla="*/ 0 h 246"/>
                <a:gd name="T35" fmla="*/ 210 w 210"/>
                <a:gd name="T36" fmla="*/ 246 h 2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0" h="246">
                  <a:moveTo>
                    <a:pt x="95" y="246"/>
                  </a:moveTo>
                  <a:lnTo>
                    <a:pt x="138" y="220"/>
                  </a:lnTo>
                  <a:lnTo>
                    <a:pt x="190" y="220"/>
                  </a:lnTo>
                  <a:lnTo>
                    <a:pt x="208" y="187"/>
                  </a:lnTo>
                  <a:lnTo>
                    <a:pt x="210" y="71"/>
                  </a:lnTo>
                  <a:lnTo>
                    <a:pt x="189" y="44"/>
                  </a:lnTo>
                  <a:lnTo>
                    <a:pt x="138" y="45"/>
                  </a:lnTo>
                  <a:lnTo>
                    <a:pt x="75" y="0"/>
                  </a:lnTo>
                  <a:lnTo>
                    <a:pt x="0" y="43"/>
                  </a:lnTo>
                  <a:lnTo>
                    <a:pt x="98" y="139"/>
                  </a:lnTo>
                  <a:lnTo>
                    <a:pt x="95" y="246"/>
                  </a:ln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AutoShape 59"/>
            <p:cNvSpPr>
              <a:spLocks noChangeArrowheads="1"/>
            </p:cNvSpPr>
            <p:nvPr/>
          </p:nvSpPr>
          <p:spPr bwMode="auto">
            <a:xfrm>
              <a:off x="3271" y="1673"/>
              <a:ext cx="154" cy="154"/>
            </a:xfrm>
            <a:prstGeom prst="octagon">
              <a:avLst>
                <a:gd name="adj" fmla="val 292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" name="Freeform 60"/>
            <p:cNvSpPr>
              <a:spLocks/>
            </p:cNvSpPr>
            <p:nvPr/>
          </p:nvSpPr>
          <p:spPr bwMode="auto">
            <a:xfrm>
              <a:off x="3424" y="1676"/>
              <a:ext cx="337" cy="140"/>
            </a:xfrm>
            <a:custGeom>
              <a:avLst/>
              <a:gdLst>
                <a:gd name="T0" fmla="*/ 0 w 337"/>
                <a:gd name="T1" fmla="*/ 5 h 154"/>
                <a:gd name="T2" fmla="*/ 173 w 337"/>
                <a:gd name="T3" fmla="*/ 5 h 154"/>
                <a:gd name="T4" fmla="*/ 215 w 337"/>
                <a:gd name="T5" fmla="*/ 0 h 154"/>
                <a:gd name="T6" fmla="*/ 296 w 337"/>
                <a:gd name="T7" fmla="*/ 0 h 154"/>
                <a:gd name="T8" fmla="*/ 337 w 337"/>
                <a:gd name="T9" fmla="*/ 5 h 154"/>
                <a:gd name="T10" fmla="*/ 337 w 337"/>
                <a:gd name="T11" fmla="*/ 5 h 154"/>
                <a:gd name="T12" fmla="*/ 299 w 337"/>
                <a:gd name="T13" fmla="*/ 8 h 154"/>
                <a:gd name="T14" fmla="*/ 213 w 337"/>
                <a:gd name="T15" fmla="*/ 8 h 154"/>
                <a:gd name="T16" fmla="*/ 183 w 337"/>
                <a:gd name="T17" fmla="*/ 6 h 154"/>
                <a:gd name="T18" fmla="*/ 3 w 337"/>
                <a:gd name="T19" fmla="*/ 6 h 154"/>
                <a:gd name="T20" fmla="*/ 0 w 337"/>
                <a:gd name="T21" fmla="*/ 5 h 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7"/>
                <a:gd name="T34" fmla="*/ 0 h 154"/>
                <a:gd name="T35" fmla="*/ 337 w 337"/>
                <a:gd name="T36" fmla="*/ 154 h 1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7" h="154">
                  <a:moveTo>
                    <a:pt x="0" y="42"/>
                  </a:moveTo>
                  <a:lnTo>
                    <a:pt x="173" y="42"/>
                  </a:lnTo>
                  <a:lnTo>
                    <a:pt x="215" y="0"/>
                  </a:lnTo>
                  <a:lnTo>
                    <a:pt x="296" y="0"/>
                  </a:lnTo>
                  <a:lnTo>
                    <a:pt x="337" y="41"/>
                  </a:lnTo>
                  <a:lnTo>
                    <a:pt x="337" y="116"/>
                  </a:lnTo>
                  <a:lnTo>
                    <a:pt x="299" y="154"/>
                  </a:lnTo>
                  <a:lnTo>
                    <a:pt x="213" y="154"/>
                  </a:lnTo>
                  <a:lnTo>
                    <a:pt x="183" y="124"/>
                  </a:lnTo>
                  <a:lnTo>
                    <a:pt x="3" y="124"/>
                  </a:lnTo>
                  <a:lnTo>
                    <a:pt x="0" y="42"/>
                  </a:ln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" name="Rectangle 61"/>
          <p:cNvSpPr>
            <a:spLocks noChangeArrowheads="1"/>
          </p:cNvSpPr>
          <p:nvPr/>
        </p:nvSpPr>
        <p:spPr bwMode="auto">
          <a:xfrm>
            <a:off x="3811117" y="4381719"/>
            <a:ext cx="1495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/>
              <a:t>обработка</a:t>
            </a:r>
          </a:p>
        </p:txBody>
      </p:sp>
      <p:sp>
        <p:nvSpPr>
          <p:cNvPr id="37" name="AutoShape 62"/>
          <p:cNvSpPr>
            <a:spLocks noChangeArrowheads="1"/>
          </p:cNvSpPr>
          <p:nvPr/>
        </p:nvSpPr>
        <p:spPr bwMode="auto">
          <a:xfrm>
            <a:off x="5107871" y="3898472"/>
            <a:ext cx="2085975" cy="328613"/>
          </a:xfrm>
          <a:prstGeom prst="rightArrow">
            <a:avLst>
              <a:gd name="adj1" fmla="val 50000"/>
              <a:gd name="adj2" fmla="val 158695"/>
            </a:avLst>
          </a:prstGeom>
          <a:solidFill>
            <a:srgbClr val="FFFF00"/>
          </a:solidFill>
          <a:ln>
            <a:noFill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" name="Rectangle 63"/>
          <p:cNvSpPr>
            <a:spLocks noChangeArrowheads="1"/>
          </p:cNvSpPr>
          <p:nvPr/>
        </p:nvSpPr>
        <p:spPr bwMode="auto">
          <a:xfrm>
            <a:off x="5339646" y="3523822"/>
            <a:ext cx="17097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/>
              <a:t>1</a:t>
            </a:r>
            <a:r>
              <a:rPr lang="ru-RU" altLang="ru-RU" b="1"/>
              <a:t>1111100</a:t>
            </a:r>
            <a:r>
              <a:rPr lang="en-US" altLang="ru-RU" b="1"/>
              <a:t>010</a:t>
            </a:r>
            <a:endParaRPr lang="ru-RU" altLang="ru-RU" b="1">
              <a:latin typeface="Courier New" panose="02070309020205020404" pitchFamily="49" charset="0"/>
            </a:endParaRPr>
          </a:p>
        </p:txBody>
      </p:sp>
      <p:sp>
        <p:nvSpPr>
          <p:cNvPr id="39" name="Rectangle 64"/>
          <p:cNvSpPr>
            <a:spLocks noChangeArrowheads="1"/>
          </p:cNvSpPr>
          <p:nvPr/>
        </p:nvSpPr>
        <p:spPr bwMode="auto">
          <a:xfrm>
            <a:off x="5363459" y="3096785"/>
            <a:ext cx="1850484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B0F0"/>
                </a:solidFill>
              </a:rPr>
              <a:t>данные (код)</a:t>
            </a:r>
            <a:endParaRPr lang="ru-RU" altLang="ru-RU" sz="2000" dirty="0">
              <a:solidFill>
                <a:srgbClr val="00B0F0"/>
              </a:solidFill>
            </a:endParaRPr>
          </a:p>
        </p:txBody>
      </p:sp>
      <p:sp>
        <p:nvSpPr>
          <p:cNvPr id="40" name="Rectangle 65"/>
          <p:cNvSpPr>
            <a:spLocks noChangeArrowheads="1"/>
          </p:cNvSpPr>
          <p:nvPr/>
        </p:nvSpPr>
        <p:spPr bwMode="auto">
          <a:xfrm>
            <a:off x="7402602" y="4524496"/>
            <a:ext cx="1365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/>
              <a:t>хранение</a:t>
            </a:r>
          </a:p>
        </p:txBody>
      </p:sp>
      <p:pic>
        <p:nvPicPr>
          <p:cNvPr id="41" name="Picture 6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84" y="3155522"/>
            <a:ext cx="1639887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70"/>
          <p:cNvSpPr>
            <a:spLocks noChangeArrowheads="1"/>
          </p:cNvSpPr>
          <p:nvPr/>
        </p:nvSpPr>
        <p:spPr bwMode="auto">
          <a:xfrm>
            <a:off x="3082221" y="2990422"/>
            <a:ext cx="1365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передача</a:t>
            </a:r>
          </a:p>
        </p:txBody>
      </p:sp>
      <p:sp>
        <p:nvSpPr>
          <p:cNvPr id="43" name="Rectangle 71"/>
          <p:cNvSpPr>
            <a:spLocks noChangeArrowheads="1"/>
          </p:cNvSpPr>
          <p:nvPr/>
        </p:nvSpPr>
        <p:spPr bwMode="auto">
          <a:xfrm>
            <a:off x="5319009" y="4095322"/>
            <a:ext cx="1365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передача</a:t>
            </a:r>
          </a:p>
        </p:txBody>
      </p:sp>
    </p:spTree>
    <p:extLst>
      <p:ext uri="{BB962C8B-B14F-4D97-AF65-F5344CB8AC3E}">
        <p14:creationId xmlns:p14="http://schemas.microsoft.com/office/powerpoint/2010/main" val="130999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16" grpId="0"/>
      <p:bldP spid="17" grpId="0"/>
      <p:bldP spid="36" grpId="0"/>
      <p:bldP spid="37" grpId="0" animBg="1"/>
      <p:bldP spid="38" grpId="0"/>
      <p:bldP spid="39" grpId="0"/>
      <p:bldP spid="40" grpId="0"/>
      <p:bldP spid="42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Языки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371" y="921487"/>
            <a:ext cx="7308166" cy="1716205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Язык – </a:t>
            </a:r>
            <a:r>
              <a:rPr lang="ru-RU" sz="2000" dirty="0" smtClean="0"/>
              <a:t>знаковая система, используемая для хранения и передачи информации</a:t>
            </a:r>
            <a:r>
              <a:rPr lang="ru-RU" sz="2000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Естественные </a:t>
            </a:r>
            <a:r>
              <a:rPr lang="ru-RU" sz="2000" dirty="0" smtClean="0"/>
              <a:t>(русский, английский, …) есть правила и исключения</a:t>
            </a:r>
            <a:endParaRPr lang="ru-RU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Формальные </a:t>
            </a:r>
            <a:r>
              <a:rPr lang="ru-RU" sz="2000" dirty="0" smtClean="0"/>
              <a:t>(строгие правила)</a:t>
            </a:r>
            <a:endParaRPr lang="ru-RU" sz="20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670300"/>
            <a:ext cx="14763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3030538"/>
            <a:ext cx="1252538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936625" y="3008313"/>
          <a:ext cx="13477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Формула" r:id="rId6" imgW="545760" imgH="203040" progId="Equation.3">
                  <p:embed/>
                </p:oleObj>
              </mc:Choice>
              <mc:Fallback>
                <p:oleObj name="Формула" r:id="rId6" imgW="545760" imgH="203040" progId="Equation.3">
                  <p:embed/>
                  <p:pic>
                    <p:nvPicPr>
                      <p:cNvPr id="757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3008313"/>
                        <a:ext cx="134778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203950" y="2998788"/>
            <a:ext cx="1962345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dirty="0" smtClean="0">
                <a:latin typeface="Arial" charset="0"/>
              </a:rPr>
              <a:t>print(“Hello, World”)</a:t>
            </a:r>
            <a:endParaRPr lang="ru-RU" dirty="0">
              <a:latin typeface="Arial" charset="0"/>
            </a:endParaRP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957263" y="4308475"/>
          <a:ext cx="30289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Формула" r:id="rId8" imgW="1511280" imgH="228600" progId="Equation.3">
                  <p:embed/>
                </p:oleObj>
              </mc:Choice>
              <mc:Fallback>
                <p:oleObj name="Формула" r:id="rId8" imgW="1511280" imgH="228600" progId="Equation.3">
                  <p:embed/>
                  <p:pic>
                    <p:nvPicPr>
                      <p:cNvPr id="757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4308475"/>
                        <a:ext cx="30289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3001963"/>
            <a:ext cx="1255712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3949700"/>
            <a:ext cx="180816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72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Виды сигналов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371" y="921487"/>
            <a:ext cx="7308166" cy="1716205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Аналоговый сигнал – </a:t>
            </a:r>
            <a:r>
              <a:rPr lang="ru-RU" sz="2000" dirty="0" smtClean="0"/>
              <a:t>сигнал, который в любой момент времени может принимать любые значения в заданном диапазоне.</a:t>
            </a:r>
          </a:p>
          <a:p>
            <a:pPr marL="0" indent="457200"/>
            <a:r>
              <a:rPr lang="ru-RU" sz="2000" b="1" dirty="0" smtClean="0"/>
              <a:t>Дискретный сигнал </a:t>
            </a:r>
            <a:r>
              <a:rPr lang="ru-RU" sz="2000" dirty="0" smtClean="0"/>
              <a:t>– последовательность значений, принадлежащих некоторому конечному множеству.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58" y="2637692"/>
            <a:ext cx="4079629" cy="23403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023" y="2745862"/>
            <a:ext cx="3114190" cy="217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Дискретизация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371" y="921488"/>
            <a:ext cx="7308166" cy="872144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Дискретизация – </a:t>
            </a:r>
            <a:r>
              <a:rPr lang="ru-RU" sz="2000" dirty="0" smtClean="0"/>
              <a:t>представление непрерывного объекта в виде множества отдельных элементов.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750" y="2261025"/>
            <a:ext cx="5973009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Двоичное кодирование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243009" y="2656888"/>
            <a:ext cx="5911606" cy="2520585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Плюсы: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 такой форме можно закодировать почти </a:t>
            </a:r>
            <a:r>
              <a:rPr lang="ru-RU" sz="2000" b="1" dirty="0" smtClean="0"/>
              <a:t>все виды </a:t>
            </a:r>
            <a:r>
              <a:rPr lang="ru-RU" sz="2000" dirty="0" smtClean="0"/>
              <a:t>информации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Нужны только устройства с </a:t>
            </a:r>
            <a:r>
              <a:rPr lang="ru-RU" sz="2000" b="1" dirty="0" smtClean="0"/>
              <a:t>двумя состояниями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Почти </a:t>
            </a:r>
            <a:r>
              <a:rPr lang="ru-RU" sz="2000" b="1" dirty="0" smtClean="0"/>
              <a:t>нет ошибок </a:t>
            </a:r>
            <a:r>
              <a:rPr lang="ru-RU" sz="2000" dirty="0" smtClean="0"/>
              <a:t>при передаче данных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Компьютеру легче </a:t>
            </a:r>
            <a:r>
              <a:rPr lang="ru-RU" sz="2000" dirty="0" smtClean="0"/>
              <a:t>обработать данные</a:t>
            </a:r>
          </a:p>
        </p:txBody>
      </p: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2057400" y="1257300"/>
            <a:ext cx="3595688" cy="1128713"/>
            <a:chOff x="1100" y="763"/>
            <a:chExt cx="2265" cy="711"/>
          </a:xfrm>
        </p:grpSpPr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1548" y="763"/>
              <a:ext cx="1333" cy="711"/>
              <a:chOff x="1548" y="763"/>
              <a:chExt cx="1333" cy="711"/>
            </a:xfrm>
          </p:grpSpPr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1717" y="763"/>
                <a:ext cx="1164" cy="711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2000" b="1">
                    <a:latin typeface="Arial" charset="0"/>
                  </a:rPr>
                  <a:t>кодировщик</a:t>
                </a:r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1548" y="908"/>
                <a:ext cx="174" cy="439"/>
              </a:xfrm>
              <a:custGeom>
                <a:avLst/>
                <a:gdLst>
                  <a:gd name="T0" fmla="*/ 174 w 174"/>
                  <a:gd name="T1" fmla="*/ 100 h 439"/>
                  <a:gd name="T2" fmla="*/ 0 w 174"/>
                  <a:gd name="T3" fmla="*/ 0 h 439"/>
                  <a:gd name="T4" fmla="*/ 0 w 174"/>
                  <a:gd name="T5" fmla="*/ 439 h 439"/>
                  <a:gd name="T6" fmla="*/ 174 w 174"/>
                  <a:gd name="T7" fmla="*/ 339 h 439"/>
                  <a:gd name="T8" fmla="*/ 174 w 174"/>
                  <a:gd name="T9" fmla="*/ 100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4"/>
                  <a:gd name="T16" fmla="*/ 0 h 439"/>
                  <a:gd name="T17" fmla="*/ 174 w 174"/>
                  <a:gd name="T18" fmla="*/ 439 h 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4" h="439">
                    <a:moveTo>
                      <a:pt x="174" y="100"/>
                    </a:moveTo>
                    <a:lnTo>
                      <a:pt x="0" y="0"/>
                    </a:lnTo>
                    <a:lnTo>
                      <a:pt x="0" y="439"/>
                    </a:lnTo>
                    <a:lnTo>
                      <a:pt x="174" y="339"/>
                    </a:lnTo>
                    <a:lnTo>
                      <a:pt x="174" y="10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2957" y="971"/>
              <a:ext cx="408" cy="2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8 w 21600"/>
                <a:gd name="T13" fmla="*/ 5418 h 21600"/>
                <a:gd name="T14" fmla="*/ 18900 w 21600"/>
                <a:gd name="T15" fmla="*/ 16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22"/>
            <p:cNvSpPr>
              <a:spLocks noChangeArrowheads="1"/>
            </p:cNvSpPr>
            <p:nvPr/>
          </p:nvSpPr>
          <p:spPr bwMode="auto">
            <a:xfrm>
              <a:off x="1100" y="977"/>
              <a:ext cx="408" cy="2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8 w 21600"/>
                <a:gd name="T13" fmla="*/ 5418 h 21600"/>
                <a:gd name="T14" fmla="*/ 18900 w 21600"/>
                <a:gd name="T15" fmla="*/ 161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752475" y="1366838"/>
            <a:ext cx="113030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atin typeface="Arial" charset="0"/>
              </a:rPr>
              <a:t>символы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762000" y="1765300"/>
            <a:ext cx="1122363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latin typeface="Arial" charset="0"/>
              </a:rPr>
              <a:t>рисунки</a:t>
            </a: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 rot="20493903">
            <a:off x="1697038" y="2125663"/>
            <a:ext cx="625475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atin typeface="Arial" charset="0"/>
              </a:rPr>
              <a:t>звук</a:t>
            </a: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732463" y="1625600"/>
            <a:ext cx="285115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atin typeface="Arial" charset="0"/>
              </a:rPr>
              <a:t>101011011101110110101</a:t>
            </a: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 rot="1145099">
            <a:off x="1655763" y="995363"/>
            <a:ext cx="804862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Arial" charset="0"/>
              </a:rPr>
              <a:t>числа</a:t>
            </a:r>
          </a:p>
        </p:txBody>
      </p:sp>
      <p:sp>
        <p:nvSpPr>
          <p:cNvPr id="24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5542550" y="3495821"/>
            <a:ext cx="3430882" cy="1487051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marL="0" indent="457200"/>
            <a:r>
              <a:rPr lang="ru-RU" sz="2000" b="1" dirty="0" smtClean="0"/>
              <a:t>Минусы: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Человеку сложно </a:t>
            </a:r>
            <a:r>
              <a:rPr lang="ru-RU" sz="2000" dirty="0" smtClean="0"/>
              <a:t>воспринимать двоичный код</a:t>
            </a:r>
          </a:p>
        </p:txBody>
      </p:sp>
    </p:spTree>
    <p:extLst>
      <p:ext uri="{BB962C8B-B14F-4D97-AF65-F5344CB8AC3E}">
        <p14:creationId xmlns:p14="http://schemas.microsoft.com/office/powerpoint/2010/main" val="24192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Декодирование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371" y="921488"/>
            <a:ext cx="7308166" cy="872144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Декодирование – </a:t>
            </a:r>
            <a:r>
              <a:rPr lang="ru-RU" sz="2000" dirty="0" smtClean="0"/>
              <a:t>восстановление сообщения из последовательности кодов.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943510"/>
              </p:ext>
            </p:extLst>
          </p:nvPr>
        </p:nvGraphicFramePr>
        <p:xfrm>
          <a:off x="1301408" y="1793632"/>
          <a:ext cx="5962650" cy="731838"/>
        </p:xfrm>
        <a:graphic>
          <a:graphicData uri="http://schemas.openxmlformats.org/drawingml/2006/table">
            <a:tbl>
              <a:tblPr/>
              <a:tblGrid>
                <a:gridCol w="99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пробел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37417" y="2665776"/>
            <a:ext cx="837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latin typeface="Arial Unicode MS" panose="020B0604020202020204" pitchFamily="34" charset="-128"/>
              </a:rPr>
              <a:t>МАМА МЫЛА ЛАМУ → 00 1 00 1 11 00 01 0 1 11 0 1 00 10</a:t>
            </a:r>
            <a:r>
              <a:rPr lang="ru-RU" altLang="ru-RU" sz="2000"/>
              <a:t> </a:t>
            </a:r>
            <a:endParaRPr lang="ru-RU" altLang="ru-RU" sz="480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05705" y="3696064"/>
            <a:ext cx="5000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latin typeface="Arial Unicode MS" panose="020B0604020202020204" pitchFamily="34" charset="-128"/>
              </a:rPr>
              <a:t>0010011100010111010010</a:t>
            </a:r>
            <a:r>
              <a:rPr lang="en-US" altLang="ru-RU" sz="2400">
                <a:latin typeface="Arial Unicode MS" panose="020B0604020202020204" pitchFamily="34" charset="-128"/>
              </a:rPr>
              <a:t>  </a:t>
            </a:r>
            <a:r>
              <a:rPr lang="en-US" altLang="ru-RU" sz="2400">
                <a:latin typeface="Arial Unicode MS" panose="020B0604020202020204" pitchFamily="34" charset="-128"/>
                <a:sym typeface="Symbol" panose="05050102010706020507" pitchFamily="18" charset="2"/>
              </a:rPr>
              <a:t></a:t>
            </a:r>
            <a:r>
              <a:rPr lang="ru-RU" altLang="ru-RU" sz="2000"/>
              <a:t> </a:t>
            </a:r>
            <a:r>
              <a:rPr lang="en-US" altLang="ru-RU" sz="2000"/>
              <a:t> ???</a:t>
            </a:r>
            <a:endParaRPr lang="ru-RU" altLang="ru-RU" sz="480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742592" y="4124689"/>
            <a:ext cx="5000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>
                <a:solidFill>
                  <a:srgbClr val="0000CC"/>
                </a:solidFill>
                <a:latin typeface="Arial Unicode MS" panose="020B0604020202020204" pitchFamily="34" charset="-128"/>
              </a:rPr>
              <a:t>ЛЛАЛЛАААЛЛЛАЛАААЛАЛЛАЛ</a:t>
            </a:r>
            <a:endParaRPr lang="ru-RU" altLang="ru-RU" sz="480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21542" y="3149964"/>
            <a:ext cx="3698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Приняли сообщение:</a:t>
            </a:r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239455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Передача информации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048" y="2994295"/>
            <a:ext cx="6315956" cy="1009791"/>
          </a:xfrm>
          <a:prstGeom prst="rect">
            <a:avLst/>
          </a:prstGeom>
        </p:spPr>
      </p:pic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648584" y="1254642"/>
            <a:ext cx="7212420" cy="16161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Сигнал – </a:t>
            </a:r>
            <a:r>
              <a:rPr lang="ru-RU" sz="2800" dirty="0" smtClean="0"/>
              <a:t>это изменение свойств носителя, которое используется для передачи информации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18847" y="4077970"/>
            <a:ext cx="185773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Кодирующее устройство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15972" y="4127589"/>
            <a:ext cx="222987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Декодирующее устройство</a:t>
            </a:r>
            <a:endParaRPr lang="ru-RU" sz="2000" b="1" dirty="0"/>
          </a:p>
        </p:txBody>
      </p:sp>
      <p:cxnSp>
        <p:nvCxnSpPr>
          <p:cNvPr id="7" name="Прямая со стрелкой 6"/>
          <p:cNvCxnSpPr>
            <a:stCxn id="4" idx="0"/>
          </p:cNvCxnSpPr>
          <p:nvPr/>
        </p:nvCxnSpPr>
        <p:spPr>
          <a:xfrm flipV="1">
            <a:off x="3047712" y="3707219"/>
            <a:ext cx="177497" cy="370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720316" y="3707219"/>
            <a:ext cx="210591" cy="4203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3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Равномерные коды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371" y="921488"/>
            <a:ext cx="7308166" cy="872144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Равномерные коды – </a:t>
            </a:r>
            <a:r>
              <a:rPr lang="ru-RU" sz="2000" dirty="0" smtClean="0"/>
              <a:t>все кодовые слова(коды отдельных букв) имеют одинаковую длину.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57" y="2640189"/>
            <a:ext cx="87606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dirty="0">
                <a:latin typeface="Arial Unicode MS" panose="020B0604020202020204" pitchFamily="34" charset="-128"/>
              </a:rPr>
              <a:t>МАМА МЫЛА ЛАМУ:</a:t>
            </a:r>
            <a:br>
              <a:rPr lang="ru-RU" altLang="ru-RU" sz="2400" dirty="0">
                <a:latin typeface="Arial Unicode MS" panose="020B0604020202020204" pitchFamily="34" charset="-128"/>
              </a:rPr>
            </a:br>
            <a:r>
              <a:rPr lang="ru-RU" altLang="ru-RU" sz="2400" dirty="0"/>
              <a:t>000 001 000 001 101 000 010 011 001 101 011 001 000 100</a:t>
            </a:r>
            <a:r>
              <a:rPr lang="ru-RU" altLang="ru-RU" sz="2000" dirty="0"/>
              <a:t> </a:t>
            </a:r>
            <a:endParaRPr lang="ru-RU" altLang="ru-RU" sz="48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49170"/>
              </p:ext>
            </p:extLst>
          </p:nvPr>
        </p:nvGraphicFramePr>
        <p:xfrm>
          <a:off x="1519259" y="1768045"/>
          <a:ext cx="5962650" cy="731838"/>
        </p:xfrm>
        <a:graphic>
          <a:graphicData uri="http://schemas.openxmlformats.org/drawingml/2006/table">
            <a:tbl>
              <a:tblPr/>
              <a:tblGrid>
                <a:gridCol w="99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пробел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" name="Group 10"/>
          <p:cNvGrpSpPr>
            <a:grpSpLocks noChangeAspect="1"/>
          </p:cNvGrpSpPr>
          <p:nvPr/>
        </p:nvGrpSpPr>
        <p:grpSpPr bwMode="auto">
          <a:xfrm>
            <a:off x="1390748" y="4049728"/>
            <a:ext cx="395288" cy="395288"/>
            <a:chOff x="552" y="2523"/>
            <a:chExt cx="1728" cy="1728"/>
          </a:xfrm>
        </p:grpSpPr>
        <p:sp>
          <p:nvSpPr>
            <p:cNvPr id="13" name="Oval 11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" name="Rectangle 12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859061" y="4014803"/>
            <a:ext cx="6205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/>
              <a:t>сообщения получаются длинными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33156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Неравномерные коды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371" y="921488"/>
            <a:ext cx="7308166" cy="872144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Неравномерные коды – </a:t>
            </a:r>
            <a:r>
              <a:rPr lang="ru-RU" sz="2000" dirty="0" smtClean="0"/>
              <a:t>кодовые слова имеют разную длину.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226700"/>
              </p:ext>
            </p:extLst>
          </p:nvPr>
        </p:nvGraphicFramePr>
        <p:xfrm>
          <a:off x="1722559" y="1501487"/>
          <a:ext cx="5962650" cy="731838"/>
        </p:xfrm>
        <a:graphic>
          <a:graphicData uri="http://schemas.openxmlformats.org/drawingml/2006/table">
            <a:tbl>
              <a:tblPr/>
              <a:tblGrid>
                <a:gridCol w="99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пробел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1011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40" marB="4574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7" name="Группа 49"/>
          <p:cNvGrpSpPr>
            <a:grpSpLocks/>
          </p:cNvGrpSpPr>
          <p:nvPr/>
        </p:nvGrpSpPr>
        <p:grpSpPr bwMode="auto">
          <a:xfrm>
            <a:off x="482271" y="2517409"/>
            <a:ext cx="2471737" cy="1984375"/>
            <a:chOff x="445771" y="2225159"/>
            <a:chExt cx="2472690" cy="1983939"/>
          </a:xfrm>
        </p:grpSpPr>
        <p:grpSp>
          <p:nvGrpSpPr>
            <p:cNvPr id="18" name="Группа 34"/>
            <p:cNvGrpSpPr>
              <a:grpSpLocks/>
            </p:cNvGrpSpPr>
            <p:nvPr/>
          </p:nvGrpSpPr>
          <p:grpSpPr bwMode="auto">
            <a:xfrm>
              <a:off x="1524478" y="2674620"/>
              <a:ext cx="1393983" cy="1534478"/>
              <a:chOff x="2709388" y="2755583"/>
              <a:chExt cx="1393983" cy="1534478"/>
            </a:xfrm>
          </p:grpSpPr>
          <p:sp>
            <p:nvSpPr>
              <p:cNvPr id="40" name="Овал 39"/>
              <p:cNvSpPr/>
              <p:nvPr/>
            </p:nvSpPr>
            <p:spPr>
              <a:xfrm>
                <a:off x="3517358" y="3563146"/>
                <a:ext cx="69877" cy="6983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3039336" y="3928190"/>
                <a:ext cx="362089" cy="361871"/>
              </a:xfrm>
              <a:prstGeom prst="ellipse">
                <a:avLst/>
              </a:prstGeom>
              <a:solidFill>
                <a:srgbClr val="E6E6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>
                    <a:solidFill>
                      <a:schemeClr val="tx1"/>
                    </a:solidFill>
                  </a:rPr>
                  <a:t>У</a:t>
                </a:r>
              </a:p>
            </p:txBody>
          </p:sp>
          <p:grpSp>
            <p:nvGrpSpPr>
              <p:cNvPr id="42" name="Группа 14"/>
              <p:cNvGrpSpPr>
                <a:grpSpLocks/>
              </p:cNvGrpSpPr>
              <p:nvPr/>
            </p:nvGrpSpPr>
            <p:grpSpPr bwMode="auto">
              <a:xfrm>
                <a:off x="3291841" y="3581400"/>
                <a:ext cx="521970" cy="369570"/>
                <a:chOff x="2838450" y="2743200"/>
                <a:chExt cx="1502561" cy="857250"/>
              </a:xfrm>
            </p:grpSpPr>
            <p:sp>
              <p:nvSpPr>
                <p:cNvPr id="57" name="Полилиния 56"/>
                <p:cNvSpPr/>
                <p:nvPr/>
              </p:nvSpPr>
              <p:spPr>
                <a:xfrm>
                  <a:off x="2838464" y="2719265"/>
                  <a:ext cx="754311" cy="879889"/>
                </a:xfrm>
                <a:custGeom>
                  <a:avLst/>
                  <a:gdLst>
                    <a:gd name="connsiteX0" fmla="*/ 752475 w 752475"/>
                    <a:gd name="connsiteY0" fmla="*/ 0 h 857250"/>
                    <a:gd name="connsiteX1" fmla="*/ 0 w 752475"/>
                    <a:gd name="connsiteY1" fmla="*/ 85725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2475" h="857250">
                      <a:moveTo>
                        <a:pt x="752475" y="0"/>
                      </a:moveTo>
                      <a:lnTo>
                        <a:pt x="0" y="857250"/>
                      </a:lnTo>
                    </a:path>
                  </a:pathLst>
                </a:custGeom>
                <a:ln>
                  <a:solidFill>
                    <a:schemeClr val="tx1"/>
                  </a:solidFill>
                  <a:headEnd type="none" w="med" len="med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8" name="Полилиния 57"/>
                <p:cNvSpPr/>
                <p:nvPr/>
              </p:nvSpPr>
              <p:spPr>
                <a:xfrm flipH="1">
                  <a:off x="3588206" y="2719265"/>
                  <a:ext cx="754311" cy="879889"/>
                </a:xfrm>
                <a:custGeom>
                  <a:avLst/>
                  <a:gdLst>
                    <a:gd name="connsiteX0" fmla="*/ 752475 w 752475"/>
                    <a:gd name="connsiteY0" fmla="*/ 0 h 857250"/>
                    <a:gd name="connsiteX1" fmla="*/ 0 w 752475"/>
                    <a:gd name="connsiteY1" fmla="*/ 85725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2475" h="857250">
                      <a:moveTo>
                        <a:pt x="752475" y="0"/>
                      </a:moveTo>
                      <a:lnTo>
                        <a:pt x="0" y="857250"/>
                      </a:lnTo>
                    </a:path>
                  </a:pathLst>
                </a:custGeom>
                <a:ln>
                  <a:solidFill>
                    <a:schemeClr val="tx1"/>
                  </a:solidFill>
                  <a:headEnd type="none" w="med" len="med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43" name="Овал 42"/>
              <p:cNvSpPr/>
              <p:nvPr/>
            </p:nvSpPr>
            <p:spPr>
              <a:xfrm>
                <a:off x="3703167" y="3928190"/>
                <a:ext cx="362089" cy="361871"/>
              </a:xfrm>
              <a:prstGeom prst="ellipse">
                <a:avLst/>
              </a:prstGeom>
              <a:solidFill>
                <a:srgbClr val="E6E6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>
                    <a:solidFill>
                      <a:schemeClr val="tx1"/>
                    </a:solidFill>
                  </a:rPr>
                  <a:t>Ы</a:t>
                </a:r>
              </a:p>
            </p:txBody>
          </p:sp>
          <p:grpSp>
            <p:nvGrpSpPr>
              <p:cNvPr id="44" name="Группа 18"/>
              <p:cNvGrpSpPr>
                <a:grpSpLocks/>
              </p:cNvGrpSpPr>
              <p:nvPr/>
            </p:nvGrpSpPr>
            <p:grpSpPr bwMode="auto">
              <a:xfrm>
                <a:off x="3015616" y="3200400"/>
                <a:ext cx="521970" cy="369570"/>
                <a:chOff x="2838450" y="2743200"/>
                <a:chExt cx="1502561" cy="857250"/>
              </a:xfrm>
            </p:grpSpPr>
            <p:sp>
              <p:nvSpPr>
                <p:cNvPr id="55" name="Полилиния 54"/>
                <p:cNvSpPr/>
                <p:nvPr/>
              </p:nvSpPr>
              <p:spPr>
                <a:xfrm>
                  <a:off x="2838159" y="2741546"/>
                  <a:ext cx="754311" cy="857800"/>
                </a:xfrm>
                <a:custGeom>
                  <a:avLst/>
                  <a:gdLst>
                    <a:gd name="connsiteX0" fmla="*/ 752475 w 752475"/>
                    <a:gd name="connsiteY0" fmla="*/ 0 h 857250"/>
                    <a:gd name="connsiteX1" fmla="*/ 0 w 752475"/>
                    <a:gd name="connsiteY1" fmla="*/ 85725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2475" h="857250">
                      <a:moveTo>
                        <a:pt x="752475" y="0"/>
                      </a:moveTo>
                      <a:lnTo>
                        <a:pt x="0" y="857250"/>
                      </a:lnTo>
                    </a:path>
                  </a:pathLst>
                </a:custGeom>
                <a:ln>
                  <a:solidFill>
                    <a:schemeClr val="tx1"/>
                  </a:solidFill>
                  <a:headEnd type="none" w="med" len="med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6" name="Полилиния 55"/>
                <p:cNvSpPr/>
                <p:nvPr/>
              </p:nvSpPr>
              <p:spPr>
                <a:xfrm flipH="1">
                  <a:off x="3587900" y="2741546"/>
                  <a:ext cx="754311" cy="857800"/>
                </a:xfrm>
                <a:custGeom>
                  <a:avLst/>
                  <a:gdLst>
                    <a:gd name="connsiteX0" fmla="*/ 752475 w 752475"/>
                    <a:gd name="connsiteY0" fmla="*/ 0 h 857250"/>
                    <a:gd name="connsiteX1" fmla="*/ 0 w 752475"/>
                    <a:gd name="connsiteY1" fmla="*/ 85725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2475" h="857250">
                      <a:moveTo>
                        <a:pt x="752475" y="0"/>
                      </a:moveTo>
                      <a:lnTo>
                        <a:pt x="0" y="857250"/>
                      </a:lnTo>
                    </a:path>
                  </a:pathLst>
                </a:custGeom>
                <a:ln>
                  <a:solidFill>
                    <a:schemeClr val="tx1"/>
                  </a:solidFill>
                  <a:headEnd type="none" w="med" len="med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45" name="Овал 44"/>
              <p:cNvSpPr/>
              <p:nvPr/>
            </p:nvSpPr>
            <p:spPr>
              <a:xfrm>
                <a:off x="2709009" y="3520292"/>
                <a:ext cx="362089" cy="361871"/>
              </a:xfrm>
              <a:prstGeom prst="ellipse">
                <a:avLst/>
              </a:prstGeom>
              <a:solidFill>
                <a:srgbClr val="E6E6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>
                    <a:solidFill>
                      <a:schemeClr val="tx1"/>
                    </a:solidFill>
                  </a:rPr>
                  <a:t>Л</a:t>
                </a:r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3241027" y="3158422"/>
                <a:ext cx="69877" cy="6824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7" name="Группа 23"/>
              <p:cNvGrpSpPr>
                <a:grpSpLocks/>
              </p:cNvGrpSpPr>
              <p:nvPr/>
            </p:nvGrpSpPr>
            <p:grpSpPr bwMode="auto">
              <a:xfrm>
                <a:off x="3296605" y="2790826"/>
                <a:ext cx="521970" cy="369570"/>
                <a:chOff x="2838450" y="2743200"/>
                <a:chExt cx="1502561" cy="857250"/>
              </a:xfrm>
            </p:grpSpPr>
            <p:sp>
              <p:nvSpPr>
                <p:cNvPr id="53" name="Полилиния 52"/>
                <p:cNvSpPr/>
                <p:nvPr/>
              </p:nvSpPr>
              <p:spPr>
                <a:xfrm>
                  <a:off x="2838464" y="2741753"/>
                  <a:ext cx="754314" cy="857800"/>
                </a:xfrm>
                <a:custGeom>
                  <a:avLst/>
                  <a:gdLst>
                    <a:gd name="connsiteX0" fmla="*/ 752475 w 752475"/>
                    <a:gd name="connsiteY0" fmla="*/ 0 h 857250"/>
                    <a:gd name="connsiteX1" fmla="*/ 0 w 752475"/>
                    <a:gd name="connsiteY1" fmla="*/ 85725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2475" h="857250">
                      <a:moveTo>
                        <a:pt x="752475" y="0"/>
                      </a:moveTo>
                      <a:lnTo>
                        <a:pt x="0" y="857250"/>
                      </a:lnTo>
                    </a:path>
                  </a:pathLst>
                </a:custGeom>
                <a:ln>
                  <a:solidFill>
                    <a:schemeClr val="tx1"/>
                  </a:solidFill>
                  <a:headEnd type="none" w="med" len="med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4" name="Полилиния 53"/>
                <p:cNvSpPr/>
                <p:nvPr/>
              </p:nvSpPr>
              <p:spPr>
                <a:xfrm flipH="1">
                  <a:off x="3588206" y="2741753"/>
                  <a:ext cx="754314" cy="857800"/>
                </a:xfrm>
                <a:custGeom>
                  <a:avLst/>
                  <a:gdLst>
                    <a:gd name="connsiteX0" fmla="*/ 752475 w 752475"/>
                    <a:gd name="connsiteY0" fmla="*/ 0 h 857250"/>
                    <a:gd name="connsiteX1" fmla="*/ 0 w 752475"/>
                    <a:gd name="connsiteY1" fmla="*/ 85725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2475" h="857250">
                      <a:moveTo>
                        <a:pt x="752475" y="0"/>
                      </a:moveTo>
                      <a:lnTo>
                        <a:pt x="0" y="857250"/>
                      </a:lnTo>
                    </a:path>
                  </a:pathLst>
                </a:custGeom>
                <a:ln>
                  <a:solidFill>
                    <a:schemeClr val="tx1"/>
                  </a:solidFill>
                  <a:headEnd type="none" w="med" len="med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48" name="Овал 47"/>
              <p:cNvSpPr/>
              <p:nvPr/>
            </p:nvSpPr>
            <p:spPr>
              <a:xfrm>
                <a:off x="3741282" y="3128266"/>
                <a:ext cx="362089" cy="361871"/>
              </a:xfrm>
              <a:prstGeom prst="ellipse">
                <a:avLst/>
              </a:prstGeom>
              <a:solidFill>
                <a:srgbClr val="E6E6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1"/>
              <p:cNvGrpSpPr>
                <a:grpSpLocks noChangeAspect="1"/>
              </p:cNvGrpSpPr>
              <p:nvPr/>
            </p:nvGrpSpPr>
            <p:grpSpPr bwMode="auto">
              <a:xfrm>
                <a:off x="3818736" y="3320455"/>
                <a:ext cx="212719" cy="66475"/>
                <a:chOff x="5994" y="4665"/>
                <a:chExt cx="241" cy="76"/>
              </a:xfrm>
            </p:grpSpPr>
            <p:sp>
              <p:nvSpPr>
                <p:cNvPr id="51" name="AutoShape 3"/>
                <p:cNvSpPr>
                  <a:spLocks noChangeAspect="1" noChangeArrowheads="1"/>
                </p:cNvSpPr>
                <p:nvPr/>
              </p:nvSpPr>
              <p:spPr bwMode="auto">
                <a:xfrm>
                  <a:off x="5994" y="4665"/>
                  <a:ext cx="241" cy="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52" name="Freeform 2"/>
                <p:cNvSpPr>
                  <a:spLocks/>
                </p:cNvSpPr>
                <p:nvPr/>
              </p:nvSpPr>
              <p:spPr bwMode="auto">
                <a:xfrm>
                  <a:off x="5994" y="4665"/>
                  <a:ext cx="241" cy="76"/>
                </a:xfrm>
                <a:custGeom>
                  <a:avLst/>
                  <a:gdLst>
                    <a:gd name="T0" fmla="*/ 0 w 1359"/>
                    <a:gd name="T1" fmla="*/ 0 h 375"/>
                    <a:gd name="T2" fmla="*/ 0 w 1359"/>
                    <a:gd name="T3" fmla="*/ 0 h 375"/>
                    <a:gd name="T4" fmla="*/ 0 w 1359"/>
                    <a:gd name="T5" fmla="*/ 0 h 375"/>
                    <a:gd name="T6" fmla="*/ 0 w 1359"/>
                    <a:gd name="T7" fmla="*/ 0 h 37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59"/>
                    <a:gd name="T13" fmla="*/ 0 h 375"/>
                    <a:gd name="T14" fmla="*/ 1359 w 1359"/>
                    <a:gd name="T15" fmla="*/ 375 h 37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59" h="375">
                      <a:moveTo>
                        <a:pt x="0" y="20"/>
                      </a:moveTo>
                      <a:lnTo>
                        <a:pt x="0" y="375"/>
                      </a:lnTo>
                      <a:lnTo>
                        <a:pt x="1359" y="375"/>
                      </a:lnTo>
                      <a:lnTo>
                        <a:pt x="1359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0" name="Овал 49"/>
              <p:cNvSpPr/>
              <p:nvPr/>
            </p:nvSpPr>
            <p:spPr>
              <a:xfrm>
                <a:off x="3522122" y="2755285"/>
                <a:ext cx="69877" cy="6983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9" name="Группа 33"/>
            <p:cNvGrpSpPr>
              <a:grpSpLocks/>
            </p:cNvGrpSpPr>
            <p:nvPr/>
          </p:nvGrpSpPr>
          <p:grpSpPr bwMode="auto">
            <a:xfrm>
              <a:off x="445771" y="2674620"/>
              <a:ext cx="1024890" cy="744856"/>
              <a:chOff x="1028701" y="2455545"/>
              <a:chExt cx="1024890" cy="744856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1028701" y="2837751"/>
                <a:ext cx="362090" cy="361870"/>
              </a:xfrm>
              <a:prstGeom prst="ellipse">
                <a:avLst/>
              </a:prstGeom>
              <a:solidFill>
                <a:srgbClr val="E6E6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>
                    <a:solidFill>
                      <a:schemeClr val="tx1"/>
                    </a:solidFill>
                  </a:rPr>
                  <a:t>А</a:t>
                </a:r>
              </a:p>
            </p:txBody>
          </p:sp>
          <p:grpSp>
            <p:nvGrpSpPr>
              <p:cNvPr id="35" name="Группа 11"/>
              <p:cNvGrpSpPr>
                <a:grpSpLocks/>
              </p:cNvGrpSpPr>
              <p:nvPr/>
            </p:nvGrpSpPr>
            <p:grpSpPr bwMode="auto">
              <a:xfrm>
                <a:off x="1280161" y="2491740"/>
                <a:ext cx="521970" cy="369570"/>
                <a:chOff x="2838450" y="2743200"/>
                <a:chExt cx="1502561" cy="857250"/>
              </a:xfrm>
            </p:grpSpPr>
            <p:sp>
              <p:nvSpPr>
                <p:cNvPr id="38" name="Полилиния 37"/>
                <p:cNvSpPr/>
                <p:nvPr/>
              </p:nvSpPr>
              <p:spPr>
                <a:xfrm>
                  <a:off x="2836901" y="2743228"/>
                  <a:ext cx="754311" cy="832028"/>
                </a:xfrm>
                <a:custGeom>
                  <a:avLst/>
                  <a:gdLst>
                    <a:gd name="connsiteX0" fmla="*/ 752475 w 752475"/>
                    <a:gd name="connsiteY0" fmla="*/ 0 h 857250"/>
                    <a:gd name="connsiteX1" fmla="*/ 0 w 752475"/>
                    <a:gd name="connsiteY1" fmla="*/ 85725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2475" h="857250">
                      <a:moveTo>
                        <a:pt x="752475" y="0"/>
                      </a:moveTo>
                      <a:lnTo>
                        <a:pt x="0" y="857250"/>
                      </a:lnTo>
                    </a:path>
                  </a:pathLst>
                </a:custGeom>
                <a:ln>
                  <a:solidFill>
                    <a:schemeClr val="tx1"/>
                  </a:solidFill>
                  <a:headEnd type="none" w="med" len="med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9" name="Полилиния 38"/>
                <p:cNvSpPr/>
                <p:nvPr/>
              </p:nvSpPr>
              <p:spPr>
                <a:xfrm flipH="1">
                  <a:off x="3586642" y="2743228"/>
                  <a:ext cx="754311" cy="832028"/>
                </a:xfrm>
                <a:custGeom>
                  <a:avLst/>
                  <a:gdLst>
                    <a:gd name="connsiteX0" fmla="*/ 752475 w 752475"/>
                    <a:gd name="connsiteY0" fmla="*/ 0 h 857250"/>
                    <a:gd name="connsiteX1" fmla="*/ 0 w 752475"/>
                    <a:gd name="connsiteY1" fmla="*/ 85725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2475" h="857250">
                      <a:moveTo>
                        <a:pt x="752475" y="0"/>
                      </a:moveTo>
                      <a:lnTo>
                        <a:pt x="0" y="857250"/>
                      </a:lnTo>
                    </a:path>
                  </a:pathLst>
                </a:custGeom>
                <a:ln>
                  <a:solidFill>
                    <a:schemeClr val="tx1"/>
                  </a:solidFill>
                  <a:headEnd type="none" w="med" len="med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36" name="Овал 35"/>
              <p:cNvSpPr/>
              <p:nvPr/>
            </p:nvSpPr>
            <p:spPr>
              <a:xfrm>
                <a:off x="1690943" y="2837751"/>
                <a:ext cx="362090" cy="361870"/>
              </a:xfrm>
              <a:prstGeom prst="ellipse">
                <a:avLst/>
              </a:prstGeom>
              <a:solidFill>
                <a:srgbClr val="E6E6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>
                    <a:solidFill>
                      <a:schemeClr val="tx1"/>
                    </a:solidFill>
                  </a:rPr>
                  <a:t>М</a:t>
                </a: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1505135" y="2455247"/>
                <a:ext cx="69877" cy="6983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" name="Группа 37"/>
            <p:cNvGrpSpPr>
              <a:grpSpLocks/>
            </p:cNvGrpSpPr>
            <p:nvPr/>
          </p:nvGrpSpPr>
          <p:grpSpPr bwMode="auto">
            <a:xfrm>
              <a:off x="971551" y="2319338"/>
              <a:ext cx="1381123" cy="369570"/>
              <a:chOff x="3890965" y="2643188"/>
              <a:chExt cx="521970" cy="369570"/>
            </a:xfrm>
          </p:grpSpPr>
          <p:sp>
            <p:nvSpPr>
              <p:cNvPr id="32" name="Полилиния 31"/>
              <p:cNvSpPr/>
              <p:nvPr/>
            </p:nvSpPr>
            <p:spPr>
              <a:xfrm>
                <a:off x="3890922" y="2642650"/>
                <a:ext cx="261686" cy="369807"/>
              </a:xfrm>
              <a:custGeom>
                <a:avLst/>
                <a:gdLst>
                  <a:gd name="connsiteX0" fmla="*/ 752475 w 752475"/>
                  <a:gd name="connsiteY0" fmla="*/ 0 h 857250"/>
                  <a:gd name="connsiteX1" fmla="*/ 0 w 752475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2475" h="857250">
                    <a:moveTo>
                      <a:pt x="752475" y="0"/>
                    </a:moveTo>
                    <a:lnTo>
                      <a:pt x="0" y="857250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flipH="1">
                <a:off x="4151407" y="2642650"/>
                <a:ext cx="261686" cy="369807"/>
              </a:xfrm>
              <a:custGeom>
                <a:avLst/>
                <a:gdLst>
                  <a:gd name="connsiteX0" fmla="*/ 752475 w 752475"/>
                  <a:gd name="connsiteY0" fmla="*/ 0 h 857250"/>
                  <a:gd name="connsiteX1" fmla="*/ 0 w 752475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2475" h="857250">
                    <a:moveTo>
                      <a:pt x="752475" y="0"/>
                    </a:moveTo>
                    <a:lnTo>
                      <a:pt x="0" y="857250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21" name="Овал 20"/>
            <p:cNvSpPr/>
            <p:nvPr/>
          </p:nvSpPr>
          <p:spPr>
            <a:xfrm>
              <a:off x="1627326" y="2288645"/>
              <a:ext cx="69877" cy="698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Прямоугольник 39"/>
            <p:cNvSpPr>
              <a:spLocks noChangeArrowheads="1"/>
            </p:cNvSpPr>
            <p:nvPr/>
          </p:nvSpPr>
          <p:spPr bwMode="auto">
            <a:xfrm>
              <a:off x="1138947" y="2225159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600"/>
                <a:t>0</a:t>
              </a:r>
              <a:endParaRPr lang="ru-RU" altLang="ru-RU"/>
            </a:p>
          </p:txBody>
        </p:sp>
        <p:sp>
          <p:nvSpPr>
            <p:cNvPr id="23" name="Прямоугольник 40"/>
            <p:cNvSpPr>
              <a:spLocks noChangeArrowheads="1"/>
            </p:cNvSpPr>
            <p:nvPr/>
          </p:nvSpPr>
          <p:spPr bwMode="auto">
            <a:xfrm>
              <a:off x="605547" y="263473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600"/>
                <a:t>0</a:t>
              </a:r>
              <a:endParaRPr lang="ru-RU" altLang="ru-RU"/>
            </a:p>
          </p:txBody>
        </p:sp>
        <p:sp>
          <p:nvSpPr>
            <p:cNvPr id="24" name="Прямоугольник 41"/>
            <p:cNvSpPr>
              <a:spLocks noChangeArrowheads="1"/>
            </p:cNvSpPr>
            <p:nvPr/>
          </p:nvSpPr>
          <p:spPr bwMode="auto">
            <a:xfrm>
              <a:off x="2024772" y="2663309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600"/>
                <a:t>0</a:t>
              </a:r>
              <a:endParaRPr lang="ru-RU" altLang="ru-RU"/>
            </a:p>
          </p:txBody>
        </p:sp>
        <p:sp>
          <p:nvSpPr>
            <p:cNvPr id="25" name="Прямоугольник 42"/>
            <p:cNvSpPr>
              <a:spLocks noChangeArrowheads="1"/>
            </p:cNvSpPr>
            <p:nvPr/>
          </p:nvSpPr>
          <p:spPr bwMode="auto">
            <a:xfrm>
              <a:off x="1748547" y="303478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600"/>
                <a:t>0</a:t>
              </a:r>
              <a:endParaRPr lang="ru-RU" altLang="ru-RU"/>
            </a:p>
          </p:txBody>
        </p:sp>
        <p:sp>
          <p:nvSpPr>
            <p:cNvPr id="26" name="Прямоугольник 43"/>
            <p:cNvSpPr>
              <a:spLocks noChangeArrowheads="1"/>
            </p:cNvSpPr>
            <p:nvPr/>
          </p:nvSpPr>
          <p:spPr bwMode="auto">
            <a:xfrm>
              <a:off x="2015247" y="3425309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600"/>
                <a:t>0</a:t>
              </a:r>
              <a:endParaRPr lang="ru-RU" altLang="ru-RU"/>
            </a:p>
          </p:txBody>
        </p:sp>
        <p:sp>
          <p:nvSpPr>
            <p:cNvPr id="27" name="Прямоугольник 44"/>
            <p:cNvSpPr>
              <a:spLocks noChangeArrowheads="1"/>
            </p:cNvSpPr>
            <p:nvPr/>
          </p:nvSpPr>
          <p:spPr bwMode="auto">
            <a:xfrm>
              <a:off x="1881897" y="2225159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600"/>
                <a:t>1</a:t>
              </a:r>
              <a:endParaRPr lang="ru-RU" altLang="ru-RU"/>
            </a:p>
          </p:txBody>
        </p:sp>
        <p:sp>
          <p:nvSpPr>
            <p:cNvPr id="28" name="Прямоугольник 45"/>
            <p:cNvSpPr>
              <a:spLocks noChangeArrowheads="1"/>
            </p:cNvSpPr>
            <p:nvPr/>
          </p:nvSpPr>
          <p:spPr bwMode="auto">
            <a:xfrm>
              <a:off x="1005597" y="263473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600"/>
                <a:t>1</a:t>
              </a:r>
              <a:endParaRPr lang="ru-RU" altLang="ru-RU"/>
            </a:p>
          </p:txBody>
        </p:sp>
        <p:sp>
          <p:nvSpPr>
            <p:cNvPr id="29" name="Прямоугольник 46"/>
            <p:cNvSpPr>
              <a:spLocks noChangeArrowheads="1"/>
            </p:cNvSpPr>
            <p:nvPr/>
          </p:nvSpPr>
          <p:spPr bwMode="auto">
            <a:xfrm>
              <a:off x="2415297" y="263473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600"/>
                <a:t>1</a:t>
              </a:r>
              <a:endParaRPr lang="ru-RU" altLang="ru-RU"/>
            </a:p>
          </p:txBody>
        </p:sp>
        <p:sp>
          <p:nvSpPr>
            <p:cNvPr id="30" name="Прямоугольник 47"/>
            <p:cNvSpPr>
              <a:spLocks noChangeArrowheads="1"/>
            </p:cNvSpPr>
            <p:nvPr/>
          </p:nvSpPr>
          <p:spPr bwMode="auto">
            <a:xfrm>
              <a:off x="2405772" y="341578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600"/>
                <a:t>1</a:t>
              </a:r>
              <a:endParaRPr lang="ru-RU" altLang="ru-RU"/>
            </a:p>
          </p:txBody>
        </p:sp>
        <p:sp>
          <p:nvSpPr>
            <p:cNvPr id="31" name="Прямоугольник 48"/>
            <p:cNvSpPr>
              <a:spLocks noChangeArrowheads="1"/>
            </p:cNvSpPr>
            <p:nvPr/>
          </p:nvSpPr>
          <p:spPr bwMode="auto">
            <a:xfrm>
              <a:off x="2129547" y="301573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600"/>
                <a:t>1</a:t>
              </a:r>
              <a:endParaRPr lang="ru-RU" altLang="ru-RU"/>
            </a:p>
          </p:txBody>
        </p:sp>
      </p:grp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3092450" y="2341563"/>
            <a:ext cx="5856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/>
              <a:t>0100010011011011100001110000011010</a:t>
            </a:r>
          </a:p>
        </p:txBody>
      </p:sp>
      <p:sp>
        <p:nvSpPr>
          <p:cNvPr id="60" name="Прямоугольник 59"/>
          <p:cNvSpPr>
            <a:spLocks noChangeArrowheads="1"/>
          </p:cNvSpPr>
          <p:nvPr/>
        </p:nvSpPr>
        <p:spPr bwMode="auto">
          <a:xfrm>
            <a:off x="3125788" y="2732088"/>
            <a:ext cx="37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3490913" y="2732088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3846513" y="2732088"/>
            <a:ext cx="37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4202113" y="2732088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64" name="Freeform 2"/>
          <p:cNvSpPr>
            <a:spLocks/>
          </p:cNvSpPr>
          <p:nvPr/>
        </p:nvSpPr>
        <p:spPr bwMode="auto">
          <a:xfrm>
            <a:off x="4598988" y="2927350"/>
            <a:ext cx="212725" cy="66675"/>
          </a:xfrm>
          <a:custGeom>
            <a:avLst/>
            <a:gdLst>
              <a:gd name="T0" fmla="*/ 0 w 1359"/>
              <a:gd name="T1" fmla="*/ 2147483647 h 375"/>
              <a:gd name="T2" fmla="*/ 0 w 1359"/>
              <a:gd name="T3" fmla="*/ 2147483647 h 375"/>
              <a:gd name="T4" fmla="*/ 2147483647 w 1359"/>
              <a:gd name="T5" fmla="*/ 2147483647 h 375"/>
              <a:gd name="T6" fmla="*/ 2147483647 w 1359"/>
              <a:gd name="T7" fmla="*/ 0 h 375"/>
              <a:gd name="T8" fmla="*/ 0 60000 65536"/>
              <a:gd name="T9" fmla="*/ 0 60000 65536"/>
              <a:gd name="T10" fmla="*/ 0 60000 65536"/>
              <a:gd name="T11" fmla="*/ 0 60000 65536"/>
              <a:gd name="T12" fmla="*/ 0 w 1359"/>
              <a:gd name="T13" fmla="*/ 0 h 375"/>
              <a:gd name="T14" fmla="*/ 1359 w 1359"/>
              <a:gd name="T15" fmla="*/ 375 h 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9" h="375">
                <a:moveTo>
                  <a:pt x="0" y="20"/>
                </a:moveTo>
                <a:lnTo>
                  <a:pt x="0" y="375"/>
                </a:lnTo>
                <a:lnTo>
                  <a:pt x="1359" y="375"/>
                </a:lnTo>
                <a:lnTo>
                  <a:pt x="1359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4856163" y="2732088"/>
            <a:ext cx="37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М</a:t>
            </a: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5351463" y="2732088"/>
            <a:ext cx="38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Ы</a:t>
            </a: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5940425" y="2732088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Л</a:t>
            </a:r>
          </a:p>
        </p:txBody>
      </p:sp>
      <p:sp>
        <p:nvSpPr>
          <p:cNvPr id="68" name="Прямоугольник 67"/>
          <p:cNvSpPr>
            <a:spLocks noChangeArrowheads="1"/>
          </p:cNvSpPr>
          <p:nvPr/>
        </p:nvSpPr>
        <p:spPr bwMode="auto">
          <a:xfrm>
            <a:off x="6351588" y="2732088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А</a:t>
            </a: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7635704" y="2748984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А</a:t>
            </a:r>
          </a:p>
        </p:txBody>
      </p:sp>
      <p:sp>
        <p:nvSpPr>
          <p:cNvPr id="70" name="Freeform 2"/>
          <p:cNvSpPr>
            <a:spLocks/>
          </p:cNvSpPr>
          <p:nvPr/>
        </p:nvSpPr>
        <p:spPr bwMode="auto">
          <a:xfrm>
            <a:off x="6817456" y="2919606"/>
            <a:ext cx="212725" cy="66675"/>
          </a:xfrm>
          <a:custGeom>
            <a:avLst/>
            <a:gdLst>
              <a:gd name="T0" fmla="*/ 0 w 1359"/>
              <a:gd name="T1" fmla="*/ 2147483647 h 375"/>
              <a:gd name="T2" fmla="*/ 0 w 1359"/>
              <a:gd name="T3" fmla="*/ 2147483647 h 375"/>
              <a:gd name="T4" fmla="*/ 2147483647 w 1359"/>
              <a:gd name="T5" fmla="*/ 2147483647 h 375"/>
              <a:gd name="T6" fmla="*/ 2147483647 w 1359"/>
              <a:gd name="T7" fmla="*/ 0 h 375"/>
              <a:gd name="T8" fmla="*/ 0 60000 65536"/>
              <a:gd name="T9" fmla="*/ 0 60000 65536"/>
              <a:gd name="T10" fmla="*/ 0 60000 65536"/>
              <a:gd name="T11" fmla="*/ 0 60000 65536"/>
              <a:gd name="T12" fmla="*/ 0 w 1359"/>
              <a:gd name="T13" fmla="*/ 0 h 375"/>
              <a:gd name="T14" fmla="*/ 1359 w 1359"/>
              <a:gd name="T15" fmla="*/ 375 h 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9" h="375">
                <a:moveTo>
                  <a:pt x="0" y="20"/>
                </a:moveTo>
                <a:lnTo>
                  <a:pt x="0" y="375"/>
                </a:lnTo>
                <a:lnTo>
                  <a:pt x="1359" y="375"/>
                </a:lnTo>
                <a:lnTo>
                  <a:pt x="1359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" name="Прямоугольник 70"/>
          <p:cNvSpPr>
            <a:spLocks noChangeArrowheads="1"/>
          </p:cNvSpPr>
          <p:nvPr/>
        </p:nvSpPr>
        <p:spPr bwMode="auto">
          <a:xfrm>
            <a:off x="7228840" y="2751704"/>
            <a:ext cx="336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Л</a:t>
            </a:r>
          </a:p>
        </p:txBody>
      </p:sp>
      <p:sp>
        <p:nvSpPr>
          <p:cNvPr id="72" name="Прямоугольник 71"/>
          <p:cNvSpPr>
            <a:spLocks noChangeArrowheads="1"/>
          </p:cNvSpPr>
          <p:nvPr/>
        </p:nvSpPr>
        <p:spPr bwMode="auto">
          <a:xfrm>
            <a:off x="7916778" y="2753062"/>
            <a:ext cx="37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М</a:t>
            </a:r>
          </a:p>
        </p:txBody>
      </p:sp>
      <p:sp>
        <p:nvSpPr>
          <p:cNvPr id="73" name="Прямоугольник 72"/>
          <p:cNvSpPr>
            <a:spLocks noChangeArrowheads="1"/>
          </p:cNvSpPr>
          <p:nvPr/>
        </p:nvSpPr>
        <p:spPr bwMode="auto">
          <a:xfrm>
            <a:off x="8324850" y="2732088"/>
            <a:ext cx="33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У</a:t>
            </a:r>
          </a:p>
        </p:txBody>
      </p:sp>
      <p:sp>
        <p:nvSpPr>
          <p:cNvPr id="74" name="Полилиния 73"/>
          <p:cNvSpPr/>
          <p:nvPr/>
        </p:nvSpPr>
        <p:spPr>
          <a:xfrm>
            <a:off x="3505200" y="2319338"/>
            <a:ext cx="0" cy="768350"/>
          </a:xfrm>
          <a:custGeom>
            <a:avLst/>
            <a:gdLst>
              <a:gd name="connsiteX0" fmla="*/ 0 w 2381"/>
              <a:gd name="connsiteY0" fmla="*/ 0 h 769144"/>
              <a:gd name="connsiteX1" fmla="*/ 2381 w 2381"/>
              <a:gd name="connsiteY1" fmla="*/ 769144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769144">
                <a:moveTo>
                  <a:pt x="0" y="0"/>
                </a:moveTo>
                <a:cubicBezTo>
                  <a:pt x="794" y="256381"/>
                  <a:pt x="1587" y="512763"/>
                  <a:pt x="2381" y="769144"/>
                </a:cubicBez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>
            <a:off x="3870325" y="2319338"/>
            <a:ext cx="0" cy="768350"/>
          </a:xfrm>
          <a:custGeom>
            <a:avLst/>
            <a:gdLst>
              <a:gd name="connsiteX0" fmla="*/ 0 w 2381"/>
              <a:gd name="connsiteY0" fmla="*/ 0 h 769144"/>
              <a:gd name="connsiteX1" fmla="*/ 2381 w 2381"/>
              <a:gd name="connsiteY1" fmla="*/ 769144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769144">
                <a:moveTo>
                  <a:pt x="0" y="0"/>
                </a:moveTo>
                <a:cubicBezTo>
                  <a:pt x="794" y="256381"/>
                  <a:pt x="1587" y="512763"/>
                  <a:pt x="2381" y="769144"/>
                </a:cubicBez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Полилиния 75"/>
          <p:cNvSpPr/>
          <p:nvPr/>
        </p:nvSpPr>
        <p:spPr>
          <a:xfrm>
            <a:off x="4203700" y="2319338"/>
            <a:ext cx="0" cy="768350"/>
          </a:xfrm>
          <a:custGeom>
            <a:avLst/>
            <a:gdLst>
              <a:gd name="connsiteX0" fmla="*/ 0 w 2381"/>
              <a:gd name="connsiteY0" fmla="*/ 0 h 769144"/>
              <a:gd name="connsiteX1" fmla="*/ 2381 w 2381"/>
              <a:gd name="connsiteY1" fmla="*/ 769144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769144">
                <a:moveTo>
                  <a:pt x="0" y="0"/>
                </a:moveTo>
                <a:cubicBezTo>
                  <a:pt x="794" y="256381"/>
                  <a:pt x="1587" y="512763"/>
                  <a:pt x="2381" y="769144"/>
                </a:cubicBez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>
            <a:off x="4572000" y="2319338"/>
            <a:ext cx="0" cy="768350"/>
          </a:xfrm>
          <a:custGeom>
            <a:avLst/>
            <a:gdLst>
              <a:gd name="connsiteX0" fmla="*/ 0 w 2381"/>
              <a:gd name="connsiteY0" fmla="*/ 0 h 769144"/>
              <a:gd name="connsiteX1" fmla="*/ 2381 w 2381"/>
              <a:gd name="connsiteY1" fmla="*/ 769144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769144">
                <a:moveTo>
                  <a:pt x="0" y="0"/>
                </a:moveTo>
                <a:cubicBezTo>
                  <a:pt x="794" y="256381"/>
                  <a:pt x="1587" y="512763"/>
                  <a:pt x="2381" y="769144"/>
                </a:cubicBez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Полилиния 77"/>
          <p:cNvSpPr/>
          <p:nvPr/>
        </p:nvSpPr>
        <p:spPr>
          <a:xfrm>
            <a:off x="4856163" y="2319338"/>
            <a:ext cx="0" cy="768350"/>
          </a:xfrm>
          <a:custGeom>
            <a:avLst/>
            <a:gdLst>
              <a:gd name="connsiteX0" fmla="*/ 0 w 2381"/>
              <a:gd name="connsiteY0" fmla="*/ 0 h 769144"/>
              <a:gd name="connsiteX1" fmla="*/ 2381 w 2381"/>
              <a:gd name="connsiteY1" fmla="*/ 769144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769144">
                <a:moveTo>
                  <a:pt x="0" y="0"/>
                </a:moveTo>
                <a:cubicBezTo>
                  <a:pt x="794" y="256381"/>
                  <a:pt x="1587" y="512763"/>
                  <a:pt x="2381" y="769144"/>
                </a:cubicBez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Полилиния 78"/>
          <p:cNvSpPr/>
          <p:nvPr/>
        </p:nvSpPr>
        <p:spPr>
          <a:xfrm>
            <a:off x="5208588" y="2319338"/>
            <a:ext cx="0" cy="768350"/>
          </a:xfrm>
          <a:custGeom>
            <a:avLst/>
            <a:gdLst>
              <a:gd name="connsiteX0" fmla="*/ 0 w 2381"/>
              <a:gd name="connsiteY0" fmla="*/ 0 h 769144"/>
              <a:gd name="connsiteX1" fmla="*/ 2381 w 2381"/>
              <a:gd name="connsiteY1" fmla="*/ 769144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769144">
                <a:moveTo>
                  <a:pt x="0" y="0"/>
                </a:moveTo>
                <a:cubicBezTo>
                  <a:pt x="794" y="256381"/>
                  <a:pt x="1587" y="512763"/>
                  <a:pt x="2381" y="769144"/>
                </a:cubicBez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Полилиния 79"/>
          <p:cNvSpPr/>
          <p:nvPr/>
        </p:nvSpPr>
        <p:spPr>
          <a:xfrm>
            <a:off x="5940425" y="2302548"/>
            <a:ext cx="0" cy="768350"/>
          </a:xfrm>
          <a:custGeom>
            <a:avLst/>
            <a:gdLst>
              <a:gd name="connsiteX0" fmla="*/ 0 w 2381"/>
              <a:gd name="connsiteY0" fmla="*/ 0 h 769144"/>
              <a:gd name="connsiteX1" fmla="*/ 2381 w 2381"/>
              <a:gd name="connsiteY1" fmla="*/ 769144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769144">
                <a:moveTo>
                  <a:pt x="0" y="0"/>
                </a:moveTo>
                <a:cubicBezTo>
                  <a:pt x="794" y="256381"/>
                  <a:pt x="1587" y="512763"/>
                  <a:pt x="2381" y="769144"/>
                </a:cubicBez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6403096" y="2319338"/>
            <a:ext cx="0" cy="768350"/>
          </a:xfrm>
          <a:custGeom>
            <a:avLst/>
            <a:gdLst>
              <a:gd name="connsiteX0" fmla="*/ 0 w 2381"/>
              <a:gd name="connsiteY0" fmla="*/ 0 h 769144"/>
              <a:gd name="connsiteX1" fmla="*/ 2381 w 2381"/>
              <a:gd name="connsiteY1" fmla="*/ 769144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769144">
                <a:moveTo>
                  <a:pt x="0" y="0"/>
                </a:moveTo>
                <a:cubicBezTo>
                  <a:pt x="794" y="256381"/>
                  <a:pt x="1587" y="512763"/>
                  <a:pt x="2381" y="769144"/>
                </a:cubicBez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Полилиния 81"/>
          <p:cNvSpPr/>
          <p:nvPr/>
        </p:nvSpPr>
        <p:spPr>
          <a:xfrm>
            <a:off x="6764826" y="2319338"/>
            <a:ext cx="0" cy="768350"/>
          </a:xfrm>
          <a:custGeom>
            <a:avLst/>
            <a:gdLst>
              <a:gd name="connsiteX0" fmla="*/ 0 w 2381"/>
              <a:gd name="connsiteY0" fmla="*/ 0 h 769144"/>
              <a:gd name="connsiteX1" fmla="*/ 2381 w 2381"/>
              <a:gd name="connsiteY1" fmla="*/ 769144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769144">
                <a:moveTo>
                  <a:pt x="0" y="0"/>
                </a:moveTo>
                <a:cubicBezTo>
                  <a:pt x="794" y="256381"/>
                  <a:pt x="1587" y="512763"/>
                  <a:pt x="2381" y="769144"/>
                </a:cubicBez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Полилиния 82"/>
          <p:cNvSpPr/>
          <p:nvPr/>
        </p:nvSpPr>
        <p:spPr>
          <a:xfrm>
            <a:off x="7080299" y="2305566"/>
            <a:ext cx="0" cy="768350"/>
          </a:xfrm>
          <a:custGeom>
            <a:avLst/>
            <a:gdLst>
              <a:gd name="connsiteX0" fmla="*/ 0 w 2381"/>
              <a:gd name="connsiteY0" fmla="*/ 0 h 769144"/>
              <a:gd name="connsiteX1" fmla="*/ 2381 w 2381"/>
              <a:gd name="connsiteY1" fmla="*/ 769144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769144">
                <a:moveTo>
                  <a:pt x="0" y="0"/>
                </a:moveTo>
                <a:cubicBezTo>
                  <a:pt x="794" y="256381"/>
                  <a:pt x="1587" y="512763"/>
                  <a:pt x="2381" y="769144"/>
                </a:cubicBez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Полилиния 83"/>
          <p:cNvSpPr/>
          <p:nvPr/>
        </p:nvSpPr>
        <p:spPr>
          <a:xfrm>
            <a:off x="7581265" y="2268171"/>
            <a:ext cx="0" cy="768350"/>
          </a:xfrm>
          <a:custGeom>
            <a:avLst/>
            <a:gdLst>
              <a:gd name="connsiteX0" fmla="*/ 0 w 2381"/>
              <a:gd name="connsiteY0" fmla="*/ 0 h 769144"/>
              <a:gd name="connsiteX1" fmla="*/ 2381 w 2381"/>
              <a:gd name="connsiteY1" fmla="*/ 769144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769144">
                <a:moveTo>
                  <a:pt x="0" y="0"/>
                </a:moveTo>
                <a:cubicBezTo>
                  <a:pt x="794" y="256381"/>
                  <a:pt x="1587" y="512763"/>
                  <a:pt x="2381" y="769144"/>
                </a:cubicBez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7938759" y="2319338"/>
            <a:ext cx="0" cy="768350"/>
          </a:xfrm>
          <a:custGeom>
            <a:avLst/>
            <a:gdLst>
              <a:gd name="connsiteX0" fmla="*/ 0 w 2381"/>
              <a:gd name="connsiteY0" fmla="*/ 0 h 769144"/>
              <a:gd name="connsiteX1" fmla="*/ 2381 w 2381"/>
              <a:gd name="connsiteY1" fmla="*/ 769144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769144">
                <a:moveTo>
                  <a:pt x="0" y="0"/>
                </a:moveTo>
                <a:cubicBezTo>
                  <a:pt x="794" y="256381"/>
                  <a:pt x="1587" y="512763"/>
                  <a:pt x="2381" y="769144"/>
                </a:cubicBez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Полилиния 85"/>
          <p:cNvSpPr/>
          <p:nvPr/>
        </p:nvSpPr>
        <p:spPr>
          <a:xfrm>
            <a:off x="8264355" y="2302548"/>
            <a:ext cx="0" cy="768350"/>
          </a:xfrm>
          <a:custGeom>
            <a:avLst/>
            <a:gdLst>
              <a:gd name="connsiteX0" fmla="*/ 0 w 2381"/>
              <a:gd name="connsiteY0" fmla="*/ 0 h 769144"/>
              <a:gd name="connsiteX1" fmla="*/ 2381 w 2381"/>
              <a:gd name="connsiteY1" fmla="*/ 769144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" h="769144">
                <a:moveTo>
                  <a:pt x="0" y="0"/>
                </a:moveTo>
                <a:cubicBezTo>
                  <a:pt x="794" y="256381"/>
                  <a:pt x="1587" y="512763"/>
                  <a:pt x="2381" y="769144"/>
                </a:cubicBez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3195638" y="3249613"/>
            <a:ext cx="57848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Префиксный код </a:t>
            </a:r>
            <a:r>
              <a:rPr lang="ru-RU" altLang="ru-RU" sz="2400" dirty="0"/>
              <a:t>– ни одно кодовое слово не совпадает с началом другого кодового слова </a:t>
            </a:r>
            <a:br>
              <a:rPr lang="ru-RU" altLang="ru-RU" sz="2400" dirty="0"/>
            </a:br>
            <a:r>
              <a:rPr lang="ru-RU" altLang="ru-RU" sz="2400" dirty="0"/>
              <a:t>(</a:t>
            </a:r>
            <a:r>
              <a:rPr lang="ru-RU" altLang="ru-RU" sz="2400" i="1" dirty="0"/>
              <a:t>условие </a:t>
            </a:r>
            <a:r>
              <a:rPr lang="ru-RU" altLang="ru-RU" sz="2400" i="1" dirty="0" err="1"/>
              <a:t>Фано</a:t>
            </a:r>
            <a:r>
              <a:rPr lang="ru-RU" altLang="ru-RU" sz="2400" i="1" dirty="0"/>
              <a:t>)</a:t>
            </a:r>
            <a:r>
              <a:rPr lang="ru-RU" alt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90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87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16" y="266451"/>
            <a:ext cx="7704000" cy="1407603"/>
          </a:xfrm>
        </p:spPr>
        <p:txBody>
          <a:bodyPr/>
          <a:lstStyle/>
          <a:p>
            <a:r>
              <a:rPr lang="ru-RU" sz="4000" dirty="0" smtClean="0"/>
              <a:t>Задача 1: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379828" y="1055076"/>
            <a:ext cx="7469944" cy="1406770"/>
          </a:xfrm>
        </p:spPr>
        <p:txBody>
          <a:bodyPr/>
          <a:lstStyle/>
          <a:p>
            <a:pPr marL="0" indent="0" algn="ctr"/>
            <a:r>
              <a:rPr lang="ru-RU" sz="3200" b="1" dirty="0" smtClean="0"/>
              <a:t>Раскодировать сообщение </a:t>
            </a:r>
          </a:p>
          <a:p>
            <a:pPr marL="0" indent="0" algn="ctr"/>
            <a:r>
              <a:rPr lang="ru-RU" sz="3200" b="1" dirty="0" smtClean="0"/>
              <a:t>1100000100110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768" y="2566203"/>
            <a:ext cx="5504876" cy="10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16" y="266451"/>
            <a:ext cx="7704000" cy="1407603"/>
          </a:xfrm>
        </p:spPr>
        <p:txBody>
          <a:bodyPr/>
          <a:lstStyle/>
          <a:p>
            <a:r>
              <a:rPr lang="ru-RU" sz="4000" dirty="0" smtClean="0"/>
              <a:t>Задача 2: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379828" y="1055076"/>
            <a:ext cx="7469944" cy="1406770"/>
          </a:xfrm>
        </p:spPr>
        <p:txBody>
          <a:bodyPr/>
          <a:lstStyle/>
          <a:p>
            <a:pPr marL="0" indent="0" algn="ctr"/>
            <a:r>
              <a:rPr lang="ru-RU" sz="3200" b="1" dirty="0" smtClean="0"/>
              <a:t>Раскодировать сообщение </a:t>
            </a:r>
          </a:p>
          <a:p>
            <a:pPr marL="0" indent="0" algn="ctr"/>
            <a:r>
              <a:rPr lang="ru-RU" sz="3200" b="1" dirty="0" smtClean="0"/>
              <a:t>011000110110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42" y="2686668"/>
            <a:ext cx="5357390" cy="86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16" y="266451"/>
            <a:ext cx="7704000" cy="1407603"/>
          </a:xfrm>
        </p:spPr>
        <p:txBody>
          <a:bodyPr/>
          <a:lstStyle/>
          <a:p>
            <a:r>
              <a:rPr lang="ru-RU" sz="4000" dirty="0" smtClean="0"/>
              <a:t>Задача 3: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379828" y="1055076"/>
            <a:ext cx="7469944" cy="1406770"/>
          </a:xfrm>
        </p:spPr>
        <p:txBody>
          <a:bodyPr/>
          <a:lstStyle/>
          <a:p>
            <a:pPr marL="0" indent="0" algn="ctr"/>
            <a:r>
              <a:rPr lang="ru-RU" sz="3200" b="1" dirty="0" smtClean="0"/>
              <a:t>Раскодировать сообщение </a:t>
            </a:r>
          </a:p>
          <a:p>
            <a:pPr marL="0" indent="0" algn="ctr"/>
            <a:r>
              <a:rPr lang="ru-RU" sz="3200" b="1" dirty="0" smtClean="0"/>
              <a:t>010100111101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62" y="2640555"/>
            <a:ext cx="6816707" cy="121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Комбинаторика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371" y="921488"/>
            <a:ext cx="7308166" cy="872144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Задача 1. </a:t>
            </a:r>
            <a:r>
              <a:rPr lang="ru-RU" altLang="ru-RU" sz="2000" dirty="0"/>
              <a:t>Сколько существует четырёхзначных чисел, составленных из чётных цифр</a:t>
            </a:r>
            <a:r>
              <a:rPr lang="ru-RU" altLang="ru-RU" sz="2000" dirty="0" smtClean="0"/>
              <a:t>?</a:t>
            </a:r>
            <a:endParaRPr lang="ru-RU" altLang="ru-RU" sz="2000" dirty="0"/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1344612" y="1877646"/>
            <a:ext cx="3073400" cy="977900"/>
            <a:chOff x="2260600" y="2159000"/>
            <a:chExt cx="3073400" cy="9779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260600" y="2159000"/>
              <a:ext cx="622300" cy="9779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dirty="0">
                  <a:solidFill>
                    <a:schemeClr val="tx1"/>
                  </a:solidFill>
                </a:rPr>
                <a:t>4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78163" y="2159000"/>
              <a:ext cx="622300" cy="9779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dirty="0">
                  <a:solidFill>
                    <a:srgbClr val="000000"/>
                  </a:solidFill>
                </a:rPr>
                <a:t>5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94138" y="2159000"/>
              <a:ext cx="622300" cy="9779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dirty="0">
                  <a:solidFill>
                    <a:srgbClr val="000000"/>
                  </a:solidFill>
                </a:rPr>
                <a:t>5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711700" y="2159000"/>
              <a:ext cx="622300" cy="9779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dirty="0">
                  <a:solidFill>
                    <a:srgbClr val="000000"/>
                  </a:solidFill>
                </a:rPr>
                <a:t>5</a:t>
              </a:r>
              <a:endParaRPr lang="ru-RU" dirty="0"/>
            </a:p>
          </p:txBody>
        </p:sp>
      </p:grpSp>
      <p:sp>
        <p:nvSpPr>
          <p:cNvPr id="21" name="Овал 20"/>
          <p:cNvSpPr/>
          <p:nvPr/>
        </p:nvSpPr>
        <p:spPr>
          <a:xfrm>
            <a:off x="2001837" y="2347546"/>
            <a:ext cx="120650" cy="12065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814637" y="2347546"/>
            <a:ext cx="120650" cy="12065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633787" y="2347546"/>
            <a:ext cx="120650" cy="12065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4" name="Группа 39"/>
          <p:cNvGrpSpPr>
            <a:grpSpLocks/>
          </p:cNvGrpSpPr>
          <p:nvPr/>
        </p:nvGrpSpPr>
        <p:grpSpPr bwMode="auto">
          <a:xfrm>
            <a:off x="4576765" y="1961906"/>
            <a:ext cx="1539875" cy="769441"/>
            <a:chOff x="4582919" y="2266488"/>
            <a:chExt cx="1539865" cy="7705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582919" y="2307821"/>
              <a:ext cx="1539865" cy="658158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Прямоугольник 27"/>
            <p:cNvSpPr>
              <a:spLocks noChangeArrowheads="1"/>
            </p:cNvSpPr>
            <p:nvPr/>
          </p:nvSpPr>
          <p:spPr bwMode="auto">
            <a:xfrm>
              <a:off x="4582920" y="2266488"/>
              <a:ext cx="740817" cy="77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4400" dirty="0" smtClean="0">
                  <a:solidFill>
                    <a:srgbClr val="000000"/>
                  </a:solidFill>
                </a:rPr>
                <a:t>=</a:t>
              </a:r>
              <a:endParaRPr lang="ru-RU" altLang="ru-RU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431925" y="2049096"/>
            <a:ext cx="446087" cy="61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246312" y="2049096"/>
            <a:ext cx="446088" cy="61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71812" y="2049096"/>
            <a:ext cx="446088" cy="61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86200" y="2049096"/>
            <a:ext cx="446087" cy="61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Комбинаторика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371" y="921487"/>
            <a:ext cx="7308166" cy="1308241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Задача 2. </a:t>
            </a:r>
            <a:r>
              <a:rPr lang="ru-RU" altLang="ru-RU" sz="2000" dirty="0"/>
              <a:t>Сколько существует четырёхзначных чисел, составленных из чётных цифр, в которых </a:t>
            </a:r>
            <a:r>
              <a:rPr lang="ru-RU" altLang="ru-RU" sz="2000" b="1" dirty="0">
                <a:solidFill>
                  <a:srgbClr val="0000CC"/>
                </a:solidFill>
              </a:rPr>
              <a:t>цифры не повторяются</a:t>
            </a:r>
            <a:r>
              <a:rPr lang="ru-RU" altLang="ru-RU" sz="2000" dirty="0"/>
              <a:t>?</a:t>
            </a:r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1548594" y="3024163"/>
            <a:ext cx="3073400" cy="977900"/>
            <a:chOff x="2260600" y="2159000"/>
            <a:chExt cx="3073400" cy="9779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260600" y="2159000"/>
              <a:ext cx="622300" cy="9779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dirty="0">
                  <a:solidFill>
                    <a:schemeClr val="tx1"/>
                  </a:solidFill>
                </a:rPr>
                <a:t>4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78163" y="2159000"/>
              <a:ext cx="622300" cy="9779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dirty="0">
                  <a:solidFill>
                    <a:srgbClr val="000000"/>
                  </a:solidFill>
                </a:rPr>
                <a:t>5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94138" y="2159000"/>
              <a:ext cx="622300" cy="9779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dirty="0">
                  <a:solidFill>
                    <a:srgbClr val="000000"/>
                  </a:solidFill>
                </a:rPr>
                <a:t>5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711700" y="2159000"/>
              <a:ext cx="622300" cy="9779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dirty="0">
                  <a:solidFill>
                    <a:srgbClr val="000000"/>
                  </a:solidFill>
                </a:rPr>
                <a:t>5</a:t>
              </a:r>
              <a:endParaRPr lang="ru-RU" dirty="0"/>
            </a:p>
          </p:txBody>
        </p:sp>
      </p:grpSp>
      <p:sp>
        <p:nvSpPr>
          <p:cNvPr id="21" name="Овал 20"/>
          <p:cNvSpPr/>
          <p:nvPr/>
        </p:nvSpPr>
        <p:spPr>
          <a:xfrm>
            <a:off x="2205819" y="3494063"/>
            <a:ext cx="120650" cy="12065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018619" y="3494063"/>
            <a:ext cx="120650" cy="12065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837769" y="3494063"/>
            <a:ext cx="120650" cy="12065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4" name="Группа 39"/>
          <p:cNvGrpSpPr>
            <a:grpSpLocks/>
          </p:cNvGrpSpPr>
          <p:nvPr/>
        </p:nvGrpSpPr>
        <p:grpSpPr bwMode="auto">
          <a:xfrm>
            <a:off x="4780747" y="3108423"/>
            <a:ext cx="1539875" cy="769441"/>
            <a:chOff x="4582919" y="2266488"/>
            <a:chExt cx="1539865" cy="7705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582919" y="2307821"/>
              <a:ext cx="1539865" cy="658158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Прямоугольник 27"/>
            <p:cNvSpPr>
              <a:spLocks noChangeArrowheads="1"/>
            </p:cNvSpPr>
            <p:nvPr/>
          </p:nvSpPr>
          <p:spPr bwMode="auto">
            <a:xfrm>
              <a:off x="4582920" y="2266488"/>
              <a:ext cx="740817" cy="77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4400" dirty="0" smtClean="0">
                  <a:solidFill>
                    <a:srgbClr val="000000"/>
                  </a:solidFill>
                </a:rPr>
                <a:t>=</a:t>
              </a:r>
              <a:endParaRPr lang="ru-RU" altLang="ru-RU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635907" y="3195613"/>
            <a:ext cx="446087" cy="61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450294" y="3195613"/>
            <a:ext cx="446088" cy="61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275794" y="3195613"/>
            <a:ext cx="446088" cy="61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090182" y="3195613"/>
            <a:ext cx="446087" cy="61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Комбинаторика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371" y="921487"/>
            <a:ext cx="7308166" cy="928415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Задача </a:t>
            </a:r>
            <a:r>
              <a:rPr lang="ru-RU" sz="2000" b="1" dirty="0"/>
              <a:t>3</a:t>
            </a:r>
            <a:r>
              <a:rPr lang="ru-RU" sz="2000" b="1" dirty="0" smtClean="0"/>
              <a:t>. </a:t>
            </a:r>
            <a:r>
              <a:rPr lang="ru-RU" altLang="ru-RU" sz="2000" dirty="0"/>
              <a:t>Сколько существует двоичных кодов длиной 4 бита?</a:t>
            </a:r>
          </a:p>
        </p:txBody>
      </p: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2104268" y="1849902"/>
            <a:ext cx="3073400" cy="977900"/>
            <a:chOff x="2260600" y="2159000"/>
            <a:chExt cx="3073400" cy="9779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260600" y="2159000"/>
              <a:ext cx="622300" cy="9779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dirty="0">
                  <a:solidFill>
                    <a:schemeClr val="tx1"/>
                  </a:solidFill>
                </a:rPr>
                <a:t>4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78163" y="2159000"/>
              <a:ext cx="622300" cy="9779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dirty="0">
                  <a:solidFill>
                    <a:srgbClr val="000000"/>
                  </a:solidFill>
                </a:rPr>
                <a:t>5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94138" y="2159000"/>
              <a:ext cx="622300" cy="9779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dirty="0">
                  <a:solidFill>
                    <a:srgbClr val="000000"/>
                  </a:solidFill>
                </a:rPr>
                <a:t>5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711700" y="2159000"/>
              <a:ext cx="622300" cy="9779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dirty="0">
                  <a:solidFill>
                    <a:srgbClr val="000000"/>
                  </a:solidFill>
                </a:rPr>
                <a:t>5</a:t>
              </a:r>
              <a:endParaRPr lang="ru-RU" dirty="0"/>
            </a:p>
          </p:txBody>
        </p:sp>
      </p:grpSp>
      <p:sp>
        <p:nvSpPr>
          <p:cNvPr id="21" name="Овал 20"/>
          <p:cNvSpPr/>
          <p:nvPr/>
        </p:nvSpPr>
        <p:spPr>
          <a:xfrm>
            <a:off x="2761493" y="2319802"/>
            <a:ext cx="120650" cy="12065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574293" y="2319802"/>
            <a:ext cx="120650" cy="12065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93443" y="2319802"/>
            <a:ext cx="120650" cy="12065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4" name="Группа 39"/>
          <p:cNvGrpSpPr>
            <a:grpSpLocks/>
          </p:cNvGrpSpPr>
          <p:nvPr/>
        </p:nvGrpSpPr>
        <p:grpSpPr bwMode="auto">
          <a:xfrm>
            <a:off x="5336421" y="1934162"/>
            <a:ext cx="1539875" cy="769441"/>
            <a:chOff x="4582919" y="2266488"/>
            <a:chExt cx="1539865" cy="7705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582919" y="2307821"/>
              <a:ext cx="1539865" cy="658158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Прямоугольник 27"/>
            <p:cNvSpPr>
              <a:spLocks noChangeArrowheads="1"/>
            </p:cNvSpPr>
            <p:nvPr/>
          </p:nvSpPr>
          <p:spPr bwMode="auto">
            <a:xfrm>
              <a:off x="4582920" y="2266488"/>
              <a:ext cx="740817" cy="770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4400" dirty="0" smtClean="0">
                  <a:solidFill>
                    <a:srgbClr val="000000"/>
                  </a:solidFill>
                </a:rPr>
                <a:t>=</a:t>
              </a:r>
              <a:endParaRPr lang="ru-RU" altLang="ru-RU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2191581" y="2021352"/>
            <a:ext cx="446087" cy="61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005968" y="2021352"/>
            <a:ext cx="446088" cy="61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831468" y="2021352"/>
            <a:ext cx="446088" cy="61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645856" y="2021352"/>
            <a:ext cx="446087" cy="61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9" name="Группа 39"/>
          <p:cNvGrpSpPr>
            <a:grpSpLocks/>
          </p:cNvGrpSpPr>
          <p:nvPr/>
        </p:nvGrpSpPr>
        <p:grpSpPr bwMode="auto">
          <a:xfrm>
            <a:off x="2277135" y="3515310"/>
            <a:ext cx="1617662" cy="747712"/>
            <a:chOff x="5820937" y="3378820"/>
            <a:chExt cx="1616926" cy="74713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820937" y="3378820"/>
              <a:ext cx="1616926" cy="74713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31" name="Object 2"/>
            <p:cNvGraphicFramePr>
              <a:graphicFrameLocks noChangeAspect="1"/>
            </p:cNvGraphicFramePr>
            <p:nvPr/>
          </p:nvGraphicFramePr>
          <p:xfrm>
            <a:off x="5934617" y="3513524"/>
            <a:ext cx="137795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Формула" r:id="rId4" imgW="545760" imgH="203040" progId="Equation.3">
                    <p:embed/>
                  </p:oleObj>
                </mc:Choice>
                <mc:Fallback>
                  <p:oleObj name="Формула" r:id="rId4" imgW="545760" imgH="203040" progId="Equation.3">
                    <p:embed/>
                    <p:pic>
                      <p:nvPicPr>
                        <p:cNvPr id="307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4617" y="3513524"/>
                          <a:ext cx="1377950" cy="514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AutoShape 23"/>
          <p:cNvSpPr>
            <a:spLocks noChangeArrowheads="1"/>
          </p:cNvSpPr>
          <p:nvPr/>
        </p:nvSpPr>
        <p:spPr bwMode="auto">
          <a:xfrm>
            <a:off x="4123397" y="3102560"/>
            <a:ext cx="2257425" cy="758825"/>
          </a:xfrm>
          <a:prstGeom prst="wedgeRoundRectCallout">
            <a:avLst>
              <a:gd name="adj1" fmla="val -68380"/>
              <a:gd name="adj2" fmla="val 39826"/>
              <a:gd name="adj3" fmla="val 16667"/>
            </a:avLst>
          </a:prstGeom>
          <a:solidFill>
            <a:srgbClr val="E6E6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>
                <a:latin typeface="Arial" charset="0"/>
              </a:rPr>
              <a:t>длина сообщения</a:t>
            </a:r>
          </a:p>
        </p:txBody>
      </p:sp>
      <p:sp>
        <p:nvSpPr>
          <p:cNvPr id="33" name="AutoShape 23"/>
          <p:cNvSpPr>
            <a:spLocks noChangeArrowheads="1"/>
          </p:cNvSpPr>
          <p:nvPr/>
        </p:nvSpPr>
        <p:spPr bwMode="auto">
          <a:xfrm>
            <a:off x="4123397" y="4150310"/>
            <a:ext cx="2257425" cy="758825"/>
          </a:xfrm>
          <a:prstGeom prst="wedgeRoundRectCallout">
            <a:avLst>
              <a:gd name="adj1" fmla="val -81715"/>
              <a:gd name="adj2" fmla="val -73346"/>
              <a:gd name="adj3" fmla="val 16667"/>
            </a:avLst>
          </a:prstGeom>
          <a:solidFill>
            <a:srgbClr val="E6E6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>
                <a:latin typeface="Arial" charset="0"/>
              </a:rPr>
              <a:t>мощность алфавита</a:t>
            </a:r>
          </a:p>
        </p:txBody>
      </p:sp>
    </p:spTree>
    <p:extLst>
      <p:ext uri="{BB962C8B-B14F-4D97-AF65-F5344CB8AC3E}">
        <p14:creationId xmlns:p14="http://schemas.microsoft.com/office/powerpoint/2010/main" val="302736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Комбинаторика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371" y="921487"/>
            <a:ext cx="7308166" cy="928415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Задача 4. </a:t>
            </a:r>
            <a:r>
              <a:rPr lang="ru-RU" altLang="ru-RU" sz="2000" dirty="0"/>
              <a:t>Сколько существует двоичных кодов длиной от 2 до 5 битов?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1522038" y="2219633"/>
            <a:ext cx="10999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dirty="0">
              <a:solidFill>
                <a:srgbClr val="FFFFFF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Комбинаторика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371" y="921487"/>
            <a:ext cx="7308166" cy="1920187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Задача </a:t>
            </a:r>
            <a:r>
              <a:rPr lang="ru-RU" sz="2000" b="1" dirty="0"/>
              <a:t>5</a:t>
            </a:r>
            <a:r>
              <a:rPr lang="ru-RU" sz="2000" b="1" dirty="0" smtClean="0"/>
              <a:t>. </a:t>
            </a:r>
            <a:r>
              <a:rPr lang="ru-RU" altLang="ru-RU" sz="2000" dirty="0"/>
              <a:t>В некоторой стране живут 1000 человек. Правительство решило присвоить каждому собственный код, причем все коды должны быть одинаковой длины и состоять только из цифр </a:t>
            </a:r>
            <a:r>
              <a:rPr lang="ru-RU" altLang="ru-RU" sz="2000" dirty="0">
                <a:solidFill>
                  <a:srgbClr val="0000CC"/>
                </a:solidFill>
              </a:rPr>
              <a:t>1</a:t>
            </a:r>
            <a:r>
              <a:rPr lang="en-US" altLang="ru-RU" sz="2000" dirty="0"/>
              <a:t>, </a:t>
            </a:r>
            <a:r>
              <a:rPr lang="ru-RU" altLang="ru-RU" sz="2000" dirty="0">
                <a:solidFill>
                  <a:srgbClr val="0000CC"/>
                </a:solidFill>
              </a:rPr>
              <a:t>2</a:t>
            </a:r>
            <a:r>
              <a:rPr lang="en-US" altLang="ru-RU" sz="2000" dirty="0"/>
              <a:t>, </a:t>
            </a:r>
            <a:r>
              <a:rPr lang="ru-RU" altLang="ru-RU" sz="2000" dirty="0">
                <a:solidFill>
                  <a:srgbClr val="0000CC"/>
                </a:solidFill>
              </a:rPr>
              <a:t>3</a:t>
            </a:r>
            <a:r>
              <a:rPr lang="en-US" altLang="ru-RU" sz="2000" dirty="0"/>
              <a:t> </a:t>
            </a:r>
            <a:r>
              <a:rPr lang="ru-RU" altLang="ru-RU" sz="2000" dirty="0"/>
              <a:t>и </a:t>
            </a:r>
            <a:r>
              <a:rPr lang="ru-RU" altLang="ru-RU" sz="2000" dirty="0">
                <a:solidFill>
                  <a:srgbClr val="0000CC"/>
                </a:solidFill>
              </a:rPr>
              <a:t>4</a:t>
            </a:r>
            <a:r>
              <a:rPr lang="en-US" altLang="ru-RU" sz="2000" dirty="0"/>
              <a:t>. </a:t>
            </a:r>
            <a:r>
              <a:rPr lang="ru-RU" altLang="ru-RU" sz="2000" dirty="0"/>
              <a:t>Определите наименьшую длину таких кодов.</a:t>
            </a:r>
          </a:p>
        </p:txBody>
      </p:sp>
    </p:spTree>
    <p:extLst>
      <p:ext uri="{BB962C8B-B14F-4D97-AF65-F5344CB8AC3E}">
        <p14:creationId xmlns:p14="http://schemas.microsoft.com/office/powerpoint/2010/main" val="20654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Обработка информации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648584" y="921488"/>
            <a:ext cx="7212420" cy="3877340"/>
          </a:xfrm>
        </p:spPr>
        <p:txBody>
          <a:bodyPr/>
          <a:lstStyle/>
          <a:p>
            <a:pPr marL="0" indent="0"/>
            <a:r>
              <a:rPr lang="ru-RU" sz="2000" b="1" dirty="0" smtClean="0"/>
              <a:t>Обработка – </a:t>
            </a:r>
            <a:r>
              <a:rPr lang="ru-RU" sz="2000" dirty="0" smtClean="0"/>
              <a:t>это изменение информации: ее формы или содержания.</a:t>
            </a:r>
          </a:p>
          <a:p>
            <a:pPr marL="0" indent="0"/>
            <a:r>
              <a:rPr lang="ru-RU" sz="2000" dirty="0" smtClean="0"/>
              <a:t>Среди важнейших видов обработки можно назвать: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ru-RU" sz="2000" b="1" dirty="0" smtClean="0"/>
              <a:t>Создание новой информации </a:t>
            </a:r>
            <a:r>
              <a:rPr lang="ru-RU" sz="2000" dirty="0" smtClean="0"/>
              <a:t>(решение задач)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ru-RU" sz="2000" b="1" dirty="0" smtClean="0"/>
              <a:t>Кодирование</a:t>
            </a:r>
            <a:r>
              <a:rPr lang="ru-RU" sz="2000" dirty="0" smtClean="0"/>
              <a:t> – запись информации с помощью некоторой системы знаков для передачи и хранения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ru-RU" sz="2000" b="1" dirty="0" smtClean="0"/>
              <a:t>Поиск информации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ru-RU" sz="2000" b="1" dirty="0" smtClean="0"/>
              <a:t>Структурирование</a:t>
            </a:r>
            <a:r>
              <a:rPr lang="ru-RU" sz="2000" dirty="0" smtClean="0"/>
              <a:t> – выделение важных элементов в сообщении и установление связей между ними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ru-RU" sz="2000" b="1" dirty="0" smtClean="0"/>
              <a:t>Сортировка</a:t>
            </a:r>
            <a:r>
              <a:rPr lang="ru-RU" sz="2000" dirty="0" smtClean="0"/>
              <a:t> – расстановка данных в заданном порядке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633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5"/>
            <a:ext cx="7704000" cy="1435739"/>
          </a:xfrm>
        </p:spPr>
        <p:txBody>
          <a:bodyPr/>
          <a:lstStyle/>
          <a:p>
            <a:r>
              <a:rPr lang="ru-RU" sz="4000" dirty="0" smtClean="0"/>
              <a:t>Кодирование целых чисел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371" y="921488"/>
            <a:ext cx="7308166" cy="1259004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1 байт = 8 бит</a:t>
            </a:r>
          </a:p>
          <a:p>
            <a:pPr marL="0" indent="457200"/>
            <a:r>
              <a:rPr lang="ru-RU" sz="2000" b="1" dirty="0" smtClean="0"/>
              <a:t>Диапазон значений:</a:t>
            </a:r>
          </a:p>
          <a:p>
            <a:pPr marL="0" indent="457200"/>
            <a:endParaRPr lang="ru-RU" sz="2000" dirty="0" smtClean="0"/>
          </a:p>
        </p:txBody>
      </p:sp>
      <p:graphicFrame>
        <p:nvGraphicFramePr>
          <p:cNvPr id="4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410997"/>
              </p:ext>
            </p:extLst>
          </p:nvPr>
        </p:nvGraphicFramePr>
        <p:xfrm>
          <a:off x="1721646" y="2685478"/>
          <a:ext cx="6096000" cy="51804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202215"/>
              </p:ext>
            </p:extLst>
          </p:nvPr>
        </p:nvGraphicFramePr>
        <p:xfrm>
          <a:off x="1721646" y="2005106"/>
          <a:ext cx="6096000" cy="51804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82"/>
          <p:cNvSpPr>
            <a:spLocks noChangeArrowheads="1"/>
          </p:cNvSpPr>
          <p:nvPr/>
        </p:nvSpPr>
        <p:spPr bwMode="auto">
          <a:xfrm>
            <a:off x="8005715" y="2653812"/>
            <a:ext cx="69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/>
              <a:t>127</a:t>
            </a:r>
          </a:p>
        </p:txBody>
      </p:sp>
      <p:sp>
        <p:nvSpPr>
          <p:cNvPr id="7" name="Rectangle 84"/>
          <p:cNvSpPr>
            <a:spLocks noChangeArrowheads="1"/>
          </p:cNvSpPr>
          <p:nvPr/>
        </p:nvSpPr>
        <p:spPr bwMode="auto">
          <a:xfrm>
            <a:off x="7878715" y="1985987"/>
            <a:ext cx="947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80000"/>
              </a:spcBef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– 128</a:t>
            </a:r>
          </a:p>
        </p:txBody>
      </p:sp>
      <p:sp>
        <p:nvSpPr>
          <p:cNvPr id="8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07965" y="2547088"/>
            <a:ext cx="7308166" cy="656438"/>
          </a:xfrm>
        </p:spPr>
        <p:txBody>
          <a:bodyPr/>
          <a:lstStyle/>
          <a:p>
            <a:pPr marL="0" indent="457200"/>
            <a:r>
              <a:rPr lang="en-US" sz="2000" b="1" dirty="0" smtClean="0"/>
              <a:t>Min</a:t>
            </a:r>
          </a:p>
          <a:p>
            <a:pPr marL="0" indent="457200"/>
            <a:endParaRPr lang="en-US" sz="2000" b="1" dirty="0" smtClean="0"/>
          </a:p>
          <a:p>
            <a:pPr marL="0" indent="457200"/>
            <a:r>
              <a:rPr lang="en-US" sz="2000" b="1" dirty="0" smtClean="0"/>
              <a:t>Max</a:t>
            </a:r>
            <a:endParaRPr lang="ru-RU" sz="2000" dirty="0" smtClean="0"/>
          </a:p>
        </p:txBody>
      </p:sp>
      <p:sp>
        <p:nvSpPr>
          <p:cNvPr id="9" name="Rectangle 94"/>
          <p:cNvSpPr>
            <a:spLocks noChangeArrowheads="1"/>
          </p:cNvSpPr>
          <p:nvPr/>
        </p:nvSpPr>
        <p:spPr bwMode="auto">
          <a:xfrm>
            <a:off x="4146454" y="4423508"/>
            <a:ext cx="547687" cy="358775"/>
          </a:xfrm>
          <a:prstGeom prst="rect">
            <a:avLst/>
          </a:prstGeom>
          <a:solidFill>
            <a:srgbClr val="D1D1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2" name="Text Box 92"/>
          <p:cNvSpPr txBox="1">
            <a:spLocks noChangeArrowheads="1"/>
          </p:cNvSpPr>
          <p:nvPr/>
        </p:nvSpPr>
        <p:spPr bwMode="auto">
          <a:xfrm>
            <a:off x="582612" y="3400474"/>
            <a:ext cx="8561388" cy="145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«-1» </a:t>
            </a:r>
            <a:r>
              <a:rPr lang="ru-RU" altLang="ru-RU" sz="2400" dirty="0"/>
              <a:t>– это такое число, которое при сложении с 1 даст 0.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None/>
            </a:pPr>
            <a:r>
              <a:rPr lang="en-US" altLang="ru-RU" sz="2400" b="1" dirty="0">
                <a:solidFill>
                  <a:srgbClr val="00B0F0"/>
                </a:solidFill>
              </a:rPr>
              <a:t>    </a:t>
            </a:r>
            <a:r>
              <a:rPr lang="ru-RU" altLang="ru-RU" sz="2400" b="1" dirty="0">
                <a:solidFill>
                  <a:srgbClr val="00B0F0"/>
                </a:solidFill>
              </a:rPr>
              <a:t>1 байт:  </a:t>
            </a:r>
            <a:r>
              <a:rPr lang="en-US" altLang="ru-RU" sz="2400" b="1" dirty="0">
                <a:solidFill>
                  <a:schemeClr val="accent2"/>
                </a:solidFill>
              </a:rPr>
              <a:t/>
            </a:r>
            <a:br>
              <a:rPr lang="en-US" altLang="ru-RU" sz="2400" b="1" dirty="0">
                <a:solidFill>
                  <a:schemeClr val="accent2"/>
                </a:solidFill>
              </a:rPr>
            </a:br>
            <a:r>
              <a:rPr lang="en-US" altLang="ru-RU" sz="2400" b="1" dirty="0">
                <a:solidFill>
                  <a:schemeClr val="accent2"/>
                </a:solidFill>
              </a:rPr>
              <a:t>	</a:t>
            </a:r>
            <a:r>
              <a:rPr lang="ru-RU" altLang="ru-RU" sz="2400" b="1" dirty="0">
                <a:solidFill>
                  <a:schemeClr val="accent2"/>
                </a:solidFill>
              </a:rPr>
              <a:t>	</a:t>
            </a:r>
            <a:r>
              <a:rPr lang="en-US" altLang="ru-RU" sz="2400" b="1" dirty="0">
                <a:solidFill>
                  <a:srgbClr val="00B0F0"/>
                </a:solidFill>
              </a:rPr>
              <a:t>FF</a:t>
            </a:r>
            <a:r>
              <a:rPr lang="en-US" altLang="ru-RU" sz="2400" b="1" baseline="-25000" dirty="0">
                <a:solidFill>
                  <a:srgbClr val="00B0F0"/>
                </a:solidFill>
              </a:rPr>
              <a:t>16</a:t>
            </a:r>
            <a:r>
              <a:rPr lang="en-US" altLang="ru-RU" sz="2400" b="1" dirty="0">
                <a:solidFill>
                  <a:schemeClr val="accent2"/>
                </a:solidFill>
              </a:rPr>
              <a:t> </a:t>
            </a:r>
            <a:r>
              <a:rPr lang="en-US" altLang="ru-RU" sz="2400" b="1" dirty="0"/>
              <a:t>+ 1 = </a:t>
            </a:r>
            <a:r>
              <a:rPr lang="en-US" altLang="ru-RU" sz="2400" b="1" dirty="0">
                <a:solidFill>
                  <a:srgbClr val="FF0000"/>
                </a:solidFill>
              </a:rPr>
              <a:t>1 </a:t>
            </a:r>
            <a:r>
              <a:rPr lang="en-US" altLang="ru-RU" sz="2400" b="1" dirty="0"/>
              <a:t>0 0 </a:t>
            </a:r>
            <a:r>
              <a:rPr lang="en-US" altLang="ru-RU" sz="2400" b="1" baseline="-25000" dirty="0"/>
              <a:t>16</a:t>
            </a:r>
            <a:r>
              <a:rPr lang="en-US" altLang="ru-RU" sz="2400" b="1" dirty="0">
                <a:solidFill>
                  <a:schemeClr val="accent2"/>
                </a:solidFill>
              </a:rPr>
              <a:t> </a:t>
            </a:r>
            <a:endParaRPr lang="ru-RU" altLang="ru-RU" sz="2400" b="1" dirty="0">
              <a:solidFill>
                <a:schemeClr val="accent2"/>
              </a:solidFill>
            </a:endParaRP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3671133" y="3853008"/>
            <a:ext cx="3284538" cy="403225"/>
          </a:xfrm>
          <a:prstGeom prst="wedgeRoundRectCallout">
            <a:avLst>
              <a:gd name="adj1" fmla="val -39995"/>
              <a:gd name="adj2" fmla="val 87009"/>
              <a:gd name="adj3" fmla="val 16667"/>
            </a:avLst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b="1" dirty="0">
                <a:latin typeface="Arial" charset="0"/>
              </a:rPr>
              <a:t>не помещается в 1 байт!</a:t>
            </a:r>
          </a:p>
        </p:txBody>
      </p:sp>
      <p:sp>
        <p:nvSpPr>
          <p:cNvPr id="14" name="AutoShape 93"/>
          <p:cNvSpPr>
            <a:spLocks noChangeArrowheads="1"/>
          </p:cNvSpPr>
          <p:nvPr/>
        </p:nvSpPr>
        <p:spPr bwMode="auto">
          <a:xfrm>
            <a:off x="2588976" y="3853009"/>
            <a:ext cx="787400" cy="403225"/>
          </a:xfrm>
          <a:prstGeom prst="wedgeRoundRectCallout">
            <a:avLst>
              <a:gd name="adj1" fmla="val -39995"/>
              <a:gd name="adj2" fmla="val 105907"/>
              <a:gd name="adj3" fmla="val 1666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-1</a:t>
            </a:r>
            <a:endParaRPr lang="ru-RU" sz="2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2" grpId="0" build="allAtOnce"/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0" y="127556"/>
            <a:ext cx="7704000" cy="641233"/>
          </a:xfrm>
        </p:spPr>
        <p:txBody>
          <a:bodyPr/>
          <a:lstStyle/>
          <a:p>
            <a:r>
              <a:rPr lang="ru-RU" sz="3200" dirty="0" smtClean="0"/>
              <a:t>Кодирование вещественных чисел</a:t>
            </a:r>
            <a:endParaRPr lang="ru-RU" sz="3200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828263" y="909950"/>
            <a:ext cx="7308166" cy="418109"/>
          </a:xfrm>
        </p:spPr>
        <p:txBody>
          <a:bodyPr/>
          <a:lstStyle/>
          <a:p>
            <a:pPr marL="0" indent="457200"/>
            <a:r>
              <a:rPr lang="ru-RU" sz="2400" b="1" dirty="0" smtClean="0"/>
              <a:t>Нормализация вещественных чисел</a:t>
            </a:r>
            <a:endParaRPr lang="ru-RU" sz="2400" dirty="0" smtClean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410875" y="1402862"/>
            <a:ext cx="3467100" cy="579437"/>
          </a:xfrm>
          <a:prstGeom prst="rect">
            <a:avLst/>
          </a:prstGeom>
          <a:solidFill>
            <a:srgbClr val="D1D1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Courier New" pitchFamily="49" charset="0"/>
              </a:rPr>
              <a:t>X = s </a:t>
            </a:r>
            <a:r>
              <a:rPr lang="el-GR" sz="3200" b="1" dirty="0">
                <a:latin typeface="Courier New" pitchFamily="49" charset="0"/>
                <a:cs typeface="Arial" charset="0"/>
                <a:sym typeface="Symbol" pitchFamily="18" charset="2"/>
              </a:rPr>
              <a:t></a:t>
            </a:r>
            <a:r>
              <a:rPr lang="en-US" sz="3200" b="1" dirty="0">
                <a:latin typeface="Courier New" pitchFamily="49" charset="0"/>
                <a:cs typeface="Arial" charset="0"/>
                <a:sym typeface="Symbol" pitchFamily="18" charset="2"/>
              </a:rPr>
              <a:t> M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l-GR" sz="3200" b="1" dirty="0">
                <a:latin typeface="Courier New" pitchFamily="49" charset="0"/>
                <a:cs typeface="Arial" charset="0"/>
                <a:sym typeface="Symbol" pitchFamily="18" charset="2"/>
              </a:rPr>
              <a:t></a:t>
            </a:r>
            <a:r>
              <a:rPr lang="en-US" sz="3200" b="1" dirty="0">
                <a:latin typeface="Courier New" pitchFamily="49" charset="0"/>
                <a:cs typeface="Arial" charset="0"/>
                <a:sym typeface="Symbol" pitchFamily="18" charset="2"/>
              </a:rPr>
              <a:t> 2</a:t>
            </a:r>
            <a:r>
              <a:rPr lang="en-US" sz="3200" b="1" baseline="30000" dirty="0">
                <a:latin typeface="Courier New" pitchFamily="49" charset="0"/>
                <a:cs typeface="Arial" charset="0"/>
                <a:sym typeface="Symbol" pitchFamily="18" charset="2"/>
              </a:rPr>
              <a:t>e</a:t>
            </a:r>
            <a:endParaRPr lang="el-GR" sz="3200" b="1" baseline="30000" dirty="0">
              <a:latin typeface="Courier New" pitchFamily="49" charset="0"/>
              <a:cs typeface="Arial" charset="0"/>
              <a:sym typeface="Symbol" pitchFamily="18" charset="2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46113" y="1955800"/>
            <a:ext cx="3026791" cy="13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 dirty="0">
                <a:latin typeface="Courier New" panose="02070309020205020404" pitchFamily="49" charset="0"/>
              </a:rPr>
              <a:t>s</a:t>
            </a:r>
            <a:r>
              <a:rPr lang="ru-RU" altLang="ru-RU" sz="3200" b="1" dirty="0">
                <a:latin typeface="Courier New" panose="02070309020205020404" pitchFamily="49" charset="0"/>
              </a:rPr>
              <a:t> </a:t>
            </a:r>
            <a:r>
              <a:rPr lang="en-US" altLang="ru-RU" sz="2400" dirty="0"/>
              <a:t>– </a:t>
            </a:r>
            <a:r>
              <a:rPr lang="ru-RU" altLang="ru-RU" sz="2400" b="1" dirty="0">
                <a:solidFill>
                  <a:srgbClr val="00B0F0"/>
                </a:solidFill>
              </a:rPr>
              <a:t>знак</a:t>
            </a:r>
            <a:r>
              <a:rPr lang="ru-RU" altLang="ru-RU" sz="2400" dirty="0">
                <a:solidFill>
                  <a:srgbClr val="00B0F0"/>
                </a:solidFill>
              </a:rPr>
              <a:t> </a:t>
            </a:r>
            <a:r>
              <a:rPr lang="ru-RU" altLang="ru-RU" sz="2400" dirty="0"/>
              <a:t>(</a:t>
            </a:r>
            <a:r>
              <a:rPr lang="en-US" altLang="ru-RU" sz="2400" dirty="0"/>
              <a:t>1 </a:t>
            </a:r>
            <a:r>
              <a:rPr lang="ru-RU" altLang="ru-RU" sz="2400" dirty="0"/>
              <a:t>или </a:t>
            </a:r>
            <a:r>
              <a:rPr lang="en-US" altLang="ru-RU" sz="2400" dirty="0"/>
              <a:t>-1)</a:t>
            </a:r>
            <a:endParaRPr lang="ru-RU" altLang="ru-RU" sz="2400" dirty="0"/>
          </a:p>
          <a:p>
            <a:pPr eaLnBrk="1" hangingPunct="1">
              <a:lnSpc>
                <a:spcPct val="80000"/>
              </a:lnSpc>
            </a:pPr>
            <a:r>
              <a:rPr lang="en-US" altLang="ru-RU" sz="3200" b="1" dirty="0">
                <a:latin typeface="Courier New" panose="02070309020205020404" pitchFamily="49" charset="0"/>
              </a:rPr>
              <a:t>M</a:t>
            </a:r>
            <a:r>
              <a:rPr lang="ru-RU" altLang="ru-RU" sz="3200" b="1" dirty="0">
                <a:latin typeface="Courier New" panose="02070309020205020404" pitchFamily="49" charset="0"/>
              </a:rPr>
              <a:t> </a:t>
            </a:r>
            <a:r>
              <a:rPr lang="en-US" altLang="ru-RU" sz="2400" dirty="0"/>
              <a:t>– </a:t>
            </a:r>
            <a:r>
              <a:rPr lang="ru-RU" altLang="ru-RU" sz="2400" b="1" dirty="0">
                <a:solidFill>
                  <a:srgbClr val="00B0F0"/>
                </a:solidFill>
              </a:rPr>
              <a:t>мантисса</a:t>
            </a:r>
            <a:r>
              <a:rPr lang="en-US" altLang="ru-RU" sz="2400" dirty="0"/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3200" b="1" dirty="0">
                <a:latin typeface="Courier New" panose="02070309020205020404" pitchFamily="49" charset="0"/>
              </a:rPr>
              <a:t>e</a:t>
            </a:r>
            <a:r>
              <a:rPr lang="ru-RU" altLang="ru-RU" sz="3200" b="1" dirty="0">
                <a:latin typeface="Courier New" panose="02070309020205020404" pitchFamily="49" charset="0"/>
              </a:rPr>
              <a:t> </a:t>
            </a:r>
            <a:r>
              <a:rPr lang="en-US" altLang="ru-RU" sz="2400" dirty="0"/>
              <a:t>– </a:t>
            </a:r>
            <a:r>
              <a:rPr lang="ru-RU" altLang="ru-RU" sz="2400" b="1" dirty="0">
                <a:solidFill>
                  <a:srgbClr val="00B0F0"/>
                </a:solidFill>
              </a:rPr>
              <a:t>порядок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057525" y="2482850"/>
            <a:ext cx="3316288" cy="4333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>
                <a:latin typeface="Courier New" pitchFamily="49" charset="0"/>
              </a:rPr>
              <a:t>M</a:t>
            </a:r>
            <a:r>
              <a:rPr lang="ru-RU" sz="2800" b="1" dirty="0">
                <a:latin typeface="Arial" charset="0"/>
              </a:rPr>
              <a:t> </a:t>
            </a:r>
            <a:r>
              <a:rPr lang="en-US" sz="2800" b="1" dirty="0">
                <a:latin typeface="Courier New" pitchFamily="49" charset="0"/>
              </a:rPr>
              <a:t>=</a:t>
            </a:r>
            <a:r>
              <a:rPr lang="ru-RU" sz="1600" dirty="0">
                <a:latin typeface="Arial" charset="0"/>
              </a:rPr>
              <a:t> </a:t>
            </a:r>
            <a:r>
              <a:rPr lang="en-US" sz="2800" b="1" dirty="0">
                <a:latin typeface="Courier New" pitchFamily="49" charset="0"/>
              </a:rPr>
              <a:t>0 </a:t>
            </a:r>
            <a:r>
              <a:rPr lang="ru-RU" sz="2800" b="1" dirty="0">
                <a:latin typeface="Courier New" pitchFamily="49" charset="0"/>
              </a:rPr>
              <a:t>или </a:t>
            </a:r>
            <a:r>
              <a:rPr lang="ru-RU" sz="2800" b="1" dirty="0">
                <a:solidFill>
                  <a:srgbClr val="3333FF"/>
                </a:solidFill>
                <a:latin typeface="Courier New" pitchFamily="49" charset="0"/>
              </a:rPr>
              <a:t>1</a:t>
            </a:r>
            <a:r>
              <a:rPr lang="ru-RU" sz="1600" dirty="0">
                <a:latin typeface="Arial" charset="0"/>
              </a:rPr>
              <a:t> </a:t>
            </a:r>
            <a:r>
              <a:rPr lang="ru-RU" sz="2800" b="1" dirty="0">
                <a:latin typeface="Courier New" pitchFamily="49" charset="0"/>
                <a:sym typeface="Symbol" pitchFamily="18" charset="2"/>
              </a:rPr>
              <a:t></a:t>
            </a:r>
            <a:r>
              <a:rPr lang="ru-RU" sz="1600" dirty="0">
                <a:latin typeface="Arial" charset="0"/>
              </a:rPr>
              <a:t> </a:t>
            </a:r>
            <a:r>
              <a:rPr lang="en-US" sz="2800" b="1" dirty="0">
                <a:latin typeface="Courier New" pitchFamily="49" charset="0"/>
                <a:sym typeface="Symbol" pitchFamily="18" charset="2"/>
              </a:rPr>
              <a:t>M</a:t>
            </a:r>
            <a:r>
              <a:rPr lang="ru-RU" sz="1600" dirty="0">
                <a:latin typeface="Arial" charset="0"/>
              </a:rPr>
              <a:t> </a:t>
            </a:r>
            <a:r>
              <a:rPr lang="en-US" sz="2800" b="1" dirty="0">
                <a:latin typeface="Courier New" pitchFamily="49" charset="0"/>
                <a:sym typeface="Symbol" pitchFamily="18" charset="2"/>
              </a:rPr>
              <a:t>&lt;</a:t>
            </a:r>
            <a:r>
              <a:rPr lang="ru-RU" sz="1600" dirty="0">
                <a:latin typeface="Arial" charset="0"/>
              </a:rPr>
              <a:t> </a:t>
            </a:r>
            <a:r>
              <a:rPr lang="ru-RU" sz="2800" b="1" dirty="0">
                <a:solidFill>
                  <a:srgbClr val="3333FF"/>
                </a:solidFill>
                <a:latin typeface="Courier New" pitchFamily="49" charset="0"/>
                <a:sym typeface="Symbol" pitchFamily="18" charset="2"/>
              </a:rPr>
              <a:t>2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90663" y="4143375"/>
            <a:ext cx="1581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15,625 = 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954338" y="4151313"/>
            <a:ext cx="2151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1111,101</a:t>
            </a:r>
            <a:r>
              <a:rPr lang="ru-RU" altLang="ru-RU" sz="2800" b="1" baseline="-25000"/>
              <a:t>2</a:t>
            </a:r>
            <a:r>
              <a:rPr lang="ru-RU" altLang="ru-RU" sz="2800" b="1"/>
              <a:t> = 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010150" y="4140200"/>
            <a:ext cx="2925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FF0000"/>
                </a:solidFill>
              </a:rPr>
              <a:t>1</a:t>
            </a:r>
            <a:r>
              <a:rPr lang="ru-RU" altLang="ru-RU" sz="2800" b="1" dirty="0">
                <a:sym typeface="Symbol" panose="05050102010706020507" pitchFamily="18" charset="2"/>
              </a:rPr>
              <a:t></a:t>
            </a:r>
            <a:r>
              <a:rPr lang="ru-RU" altLang="ru-RU" sz="2800" b="1" dirty="0"/>
              <a:t>1,111101</a:t>
            </a:r>
            <a:r>
              <a:rPr lang="ru-RU" altLang="ru-RU" sz="2800" b="1" baseline="-25000" dirty="0"/>
              <a:t>2 </a:t>
            </a:r>
            <a:r>
              <a:rPr lang="ru-RU" altLang="ru-RU" sz="2800" b="1" dirty="0">
                <a:sym typeface="Symbol" panose="05050102010706020507" pitchFamily="18" charset="2"/>
              </a:rPr>
              <a:t></a:t>
            </a:r>
            <a:r>
              <a:rPr lang="ru-RU" altLang="ru-RU" sz="2800" b="1" dirty="0">
                <a:solidFill>
                  <a:srgbClr val="00B0F0"/>
                </a:solidFill>
                <a:sym typeface="Symbol" panose="05050102010706020507" pitchFamily="18" charset="2"/>
              </a:rPr>
              <a:t>2</a:t>
            </a:r>
            <a:r>
              <a:rPr lang="ru-RU" altLang="ru-RU" sz="2800" b="1" baseline="30000" dirty="0">
                <a:solidFill>
                  <a:srgbClr val="00B0F0"/>
                </a:solidFill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4184650" y="3475038"/>
            <a:ext cx="1020763" cy="515937"/>
          </a:xfrm>
          <a:prstGeom prst="wedgeRoundRectCallout">
            <a:avLst>
              <a:gd name="adj1" fmla="val 36468"/>
              <a:gd name="adj2" fmla="val 101079"/>
              <a:gd name="adj3" fmla="val 16667"/>
            </a:avLst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>
                <a:latin typeface="Arial" charset="0"/>
              </a:rPr>
              <a:t>знак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7261225" y="3495675"/>
            <a:ext cx="1460500" cy="515938"/>
          </a:xfrm>
          <a:prstGeom prst="wedgeRoundRectCallout">
            <a:avLst>
              <a:gd name="adj1" fmla="val -30000"/>
              <a:gd name="adj2" fmla="val 84463"/>
              <a:gd name="adj3" fmla="val 16667"/>
            </a:avLst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>
                <a:latin typeface="Arial" charset="0"/>
              </a:rPr>
              <a:t>порядок</a:t>
            </a: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4989513" y="4229100"/>
            <a:ext cx="409575" cy="406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7270750" y="4184650"/>
            <a:ext cx="334963" cy="3317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5354638" y="4159250"/>
            <a:ext cx="1679575" cy="4968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5391150" y="3390900"/>
            <a:ext cx="1644650" cy="515938"/>
          </a:xfrm>
          <a:prstGeom prst="wedgeRoundRectCallout">
            <a:avLst>
              <a:gd name="adj1" fmla="val 2991"/>
              <a:gd name="adj2" fmla="val 98921"/>
              <a:gd name="adj3" fmla="val 16667"/>
            </a:avLst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>
                <a:latin typeface="Arial" charset="0"/>
              </a:rPr>
              <a:t>мантисса</a:t>
            </a: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657225" y="3636963"/>
            <a:ext cx="14589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400" b="1" dirty="0">
                <a:solidFill>
                  <a:srgbClr val="00B0F0"/>
                </a:solidFill>
              </a:rPr>
              <a:t>Пример:</a:t>
            </a:r>
          </a:p>
        </p:txBody>
      </p:sp>
    </p:spTree>
    <p:extLst>
      <p:ext uri="{BB962C8B-B14F-4D97-AF65-F5344CB8AC3E}">
        <p14:creationId xmlns:p14="http://schemas.microsoft.com/office/powerpoint/2010/main" val="107415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0" y="127556"/>
            <a:ext cx="7704000" cy="641233"/>
          </a:xfrm>
        </p:spPr>
        <p:txBody>
          <a:bodyPr/>
          <a:lstStyle/>
          <a:p>
            <a:r>
              <a:rPr lang="ru-RU" sz="3200" dirty="0" smtClean="0"/>
              <a:t>Нормализованные числа в памяти</a:t>
            </a:r>
            <a:endParaRPr lang="ru-RU" sz="3200" dirty="0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10450" y="663613"/>
            <a:ext cx="4765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/>
              <a:t>15,625 =</a:t>
            </a:r>
            <a:r>
              <a:rPr lang="ru-RU" altLang="ru-RU" sz="2800" b="1" dirty="0">
                <a:solidFill>
                  <a:schemeClr val="accent2"/>
                </a:solidFill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</a:rPr>
              <a:t>1</a:t>
            </a:r>
            <a:r>
              <a:rPr lang="ru-RU" altLang="ru-RU" sz="2800" b="1" dirty="0">
                <a:sym typeface="Symbol" panose="05050102010706020507" pitchFamily="18" charset="2"/>
              </a:rPr>
              <a:t></a:t>
            </a:r>
            <a:r>
              <a:rPr lang="ru-RU" altLang="ru-RU" sz="2800" b="1" dirty="0"/>
              <a:t>1,111101</a:t>
            </a:r>
            <a:r>
              <a:rPr lang="ru-RU" altLang="ru-RU" sz="2800" b="1" baseline="-25000" dirty="0"/>
              <a:t>2 </a:t>
            </a:r>
            <a:r>
              <a:rPr lang="ru-RU" altLang="ru-RU" sz="2800" b="1" dirty="0">
                <a:sym typeface="Symbol" panose="05050102010706020507" pitchFamily="18" charset="2"/>
              </a:rPr>
              <a:t></a:t>
            </a:r>
            <a:r>
              <a:rPr lang="ru-RU" altLang="ru-RU" sz="2800" b="1" dirty="0">
                <a:solidFill>
                  <a:srgbClr val="00B0F0"/>
                </a:solidFill>
                <a:sym typeface="Symbol" panose="05050102010706020507" pitchFamily="18" charset="2"/>
              </a:rPr>
              <a:t>2</a:t>
            </a:r>
            <a:r>
              <a:rPr lang="ru-RU" altLang="ru-RU" sz="2800" b="1" baseline="30000" dirty="0">
                <a:solidFill>
                  <a:srgbClr val="00B0F0"/>
                </a:solidFill>
                <a:sym typeface="Symbol" panose="05050102010706020507" pitchFamily="18" charset="2"/>
              </a:rPr>
              <a:t>3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542200" y="1284325"/>
            <a:ext cx="8424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 dirty="0"/>
              <a:t>s</a:t>
            </a:r>
            <a:r>
              <a:rPr lang="ru-RU" altLang="ru-RU" b="1" dirty="0"/>
              <a:t> </a:t>
            </a:r>
            <a:r>
              <a:rPr lang="ru-RU" altLang="ru-RU" sz="2800" b="1" dirty="0"/>
              <a:t>=</a:t>
            </a:r>
            <a:r>
              <a:rPr lang="ru-RU" altLang="ru-RU" dirty="0"/>
              <a:t> </a:t>
            </a:r>
            <a:r>
              <a:rPr lang="ru-RU" altLang="ru-RU" sz="2800" b="1" dirty="0"/>
              <a:t>1</a:t>
            </a:r>
            <a:r>
              <a:rPr lang="en-US" altLang="ru-RU" sz="2800" b="1" dirty="0">
                <a:solidFill>
                  <a:srgbClr val="FF0000"/>
                </a:solidFill>
              </a:rPr>
              <a:t>     </a:t>
            </a:r>
            <a:r>
              <a:rPr lang="en-US" altLang="ru-RU" sz="2800" b="1" dirty="0"/>
              <a:t>e</a:t>
            </a:r>
            <a:r>
              <a:rPr lang="ru-RU" altLang="ru-RU" dirty="0"/>
              <a:t> </a:t>
            </a:r>
            <a:r>
              <a:rPr lang="en-US" altLang="ru-RU" sz="2800" b="1" dirty="0"/>
              <a:t>=</a:t>
            </a:r>
            <a:r>
              <a:rPr lang="ru-RU" altLang="ru-RU" dirty="0"/>
              <a:t> </a:t>
            </a:r>
            <a:r>
              <a:rPr lang="en-US" altLang="ru-RU" sz="2800" b="1" dirty="0"/>
              <a:t>3                  M</a:t>
            </a:r>
            <a:r>
              <a:rPr lang="ru-RU" altLang="ru-RU" dirty="0"/>
              <a:t> </a:t>
            </a:r>
            <a:r>
              <a:rPr lang="en-US" altLang="ru-RU" sz="2800" b="1" dirty="0"/>
              <a:t>=</a:t>
            </a:r>
            <a:r>
              <a:rPr lang="ru-RU" altLang="ru-RU" dirty="0"/>
              <a:t> </a:t>
            </a:r>
            <a:r>
              <a:rPr lang="ru-RU" altLang="ru-RU" sz="2800" b="1" dirty="0"/>
              <a:t>1,111101</a:t>
            </a:r>
            <a:r>
              <a:rPr lang="ru-RU" altLang="ru-RU" sz="2800" b="1" baseline="-25000" dirty="0"/>
              <a:t>2</a:t>
            </a:r>
          </a:p>
        </p:txBody>
      </p:sp>
      <p:graphicFrame>
        <p:nvGraphicFramePr>
          <p:cNvPr id="21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873188"/>
              </p:ext>
            </p:extLst>
          </p:nvPr>
        </p:nvGraphicFramePr>
        <p:xfrm>
          <a:off x="607287" y="1976475"/>
          <a:ext cx="8201025" cy="518048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AutoShape 94"/>
          <p:cNvSpPr>
            <a:spLocks noChangeArrowheads="1"/>
          </p:cNvSpPr>
          <p:nvPr/>
        </p:nvSpPr>
        <p:spPr bwMode="auto">
          <a:xfrm>
            <a:off x="873687" y="3697988"/>
            <a:ext cx="2238375" cy="1128712"/>
          </a:xfrm>
          <a:prstGeom prst="wedgeRoundRectCallout">
            <a:avLst>
              <a:gd name="adj1" fmla="val -54577"/>
              <a:gd name="adj2" fmla="val -154508"/>
              <a:gd name="adj3" fmla="val 16667"/>
            </a:avLst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B0F0"/>
                </a:solidFill>
                <a:latin typeface="Arial" charset="0"/>
              </a:rPr>
              <a:t>Знаковый бит:</a:t>
            </a:r>
            <a:endParaRPr lang="en-US" sz="2000" b="1" dirty="0">
              <a:solidFill>
                <a:srgbClr val="00B0F0"/>
              </a:solidFill>
              <a:latin typeface="Arial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en-US" sz="2000" b="1" dirty="0">
                <a:solidFill>
                  <a:srgbClr val="00B0F0"/>
                </a:solidFill>
                <a:latin typeface="Arial" charset="0"/>
              </a:rPr>
              <a:t>0</a:t>
            </a:r>
            <a:r>
              <a:rPr lang="en-US" sz="2000" dirty="0">
                <a:latin typeface="Arial" charset="0"/>
              </a:rPr>
              <a:t>, </a:t>
            </a:r>
            <a:r>
              <a:rPr lang="ru-RU" sz="2000" dirty="0">
                <a:latin typeface="Arial" charset="0"/>
              </a:rPr>
              <a:t>если </a:t>
            </a:r>
            <a:r>
              <a:rPr lang="en-US" sz="2000" dirty="0">
                <a:latin typeface="Arial" charset="0"/>
              </a:rPr>
              <a:t>s = 1</a:t>
            </a:r>
          </a:p>
          <a:p>
            <a:pPr>
              <a:defRPr/>
            </a:pPr>
            <a:r>
              <a:rPr lang="ru-RU" sz="2000" b="1" dirty="0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en-US" sz="2000" b="1" dirty="0">
                <a:solidFill>
                  <a:srgbClr val="00B0F0"/>
                </a:solidFill>
                <a:latin typeface="Arial" charset="0"/>
              </a:rPr>
              <a:t>1</a:t>
            </a:r>
            <a:r>
              <a:rPr lang="en-US" sz="2000" dirty="0">
                <a:latin typeface="Arial" charset="0"/>
              </a:rPr>
              <a:t>, </a:t>
            </a:r>
            <a:r>
              <a:rPr lang="ru-RU" sz="2000" dirty="0">
                <a:latin typeface="Arial" charset="0"/>
              </a:rPr>
              <a:t>если </a:t>
            </a:r>
            <a:r>
              <a:rPr lang="en-US" sz="2000" dirty="0">
                <a:latin typeface="Arial" charset="0"/>
              </a:rPr>
              <a:t>s = – 1 </a:t>
            </a:r>
            <a:endParaRPr lang="ru-RU" sz="2000" dirty="0">
              <a:latin typeface="Arial" charset="0"/>
            </a:endParaRPr>
          </a:p>
        </p:txBody>
      </p:sp>
      <p:sp>
        <p:nvSpPr>
          <p:cNvPr id="23" name="AutoShape 95"/>
          <p:cNvSpPr>
            <a:spLocks noChangeArrowheads="1"/>
          </p:cNvSpPr>
          <p:nvPr/>
        </p:nvSpPr>
        <p:spPr bwMode="auto">
          <a:xfrm>
            <a:off x="1635193" y="2787406"/>
            <a:ext cx="3119438" cy="795338"/>
          </a:xfrm>
          <a:prstGeom prst="wedgeRoundRectCallout">
            <a:avLst>
              <a:gd name="adj1" fmla="val -32142"/>
              <a:gd name="adj2" fmla="val -88556"/>
              <a:gd name="adj3" fmla="val 16667"/>
            </a:avLst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B0F0"/>
                </a:solidFill>
                <a:latin typeface="Arial" charset="0"/>
              </a:rPr>
              <a:t>Порядок со сдвигом:</a:t>
            </a:r>
            <a:endParaRPr lang="en-US" sz="2000" b="1" dirty="0">
              <a:solidFill>
                <a:srgbClr val="00B0F0"/>
              </a:solidFill>
              <a:latin typeface="Arial" charset="0"/>
            </a:endParaRPr>
          </a:p>
          <a:p>
            <a:pPr>
              <a:defRPr/>
            </a:pPr>
            <a:r>
              <a:rPr lang="ru-RU" sz="2000" b="1" dirty="0">
                <a:latin typeface="Arial" charset="0"/>
              </a:rPr>
              <a:t>   </a:t>
            </a:r>
            <a:r>
              <a:rPr lang="en-US" sz="2000" b="1" dirty="0">
                <a:latin typeface="Arial" charset="0"/>
              </a:rPr>
              <a:t>p = e + </a:t>
            </a:r>
            <a:r>
              <a:rPr lang="en-US" sz="2000" b="1" dirty="0">
                <a:solidFill>
                  <a:srgbClr val="3333FF"/>
                </a:solidFill>
                <a:latin typeface="Arial" charset="0"/>
              </a:rPr>
              <a:t>E</a:t>
            </a:r>
            <a:r>
              <a:rPr lang="ru-RU" sz="2000" b="1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(</a:t>
            </a:r>
            <a:r>
              <a:rPr lang="ru-RU" sz="2000" b="1" dirty="0">
                <a:latin typeface="Arial" charset="0"/>
              </a:rPr>
              <a:t>сдвиг</a:t>
            </a:r>
            <a:r>
              <a:rPr lang="en-US" sz="2000" b="1" dirty="0">
                <a:latin typeface="Arial" charset="0"/>
              </a:rPr>
              <a:t>)</a:t>
            </a:r>
            <a:r>
              <a:rPr lang="en-US" sz="2000" dirty="0">
                <a:latin typeface="Arial" charset="0"/>
              </a:rPr>
              <a:t> </a:t>
            </a:r>
            <a:endParaRPr lang="ru-RU" sz="2000" dirty="0">
              <a:latin typeface="Arial" charset="0"/>
            </a:endParaRPr>
          </a:p>
        </p:txBody>
      </p:sp>
      <p:sp>
        <p:nvSpPr>
          <p:cNvPr id="24" name="AutoShape 96"/>
          <p:cNvSpPr>
            <a:spLocks noChangeArrowheads="1"/>
          </p:cNvSpPr>
          <p:nvPr/>
        </p:nvSpPr>
        <p:spPr bwMode="auto">
          <a:xfrm>
            <a:off x="4968149" y="2992938"/>
            <a:ext cx="3840163" cy="795337"/>
          </a:xfrm>
          <a:prstGeom prst="wedgeRoundRectCallout">
            <a:avLst>
              <a:gd name="adj1" fmla="val -19516"/>
              <a:gd name="adj2" fmla="val -117524"/>
              <a:gd name="adj3" fmla="val 16667"/>
            </a:avLst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B0F0"/>
                </a:solidFill>
                <a:latin typeface="Arial" charset="0"/>
              </a:rPr>
              <a:t>Дробная часть мантиссы:</a:t>
            </a:r>
            <a:endParaRPr lang="en-US" sz="2000" b="1" dirty="0">
              <a:solidFill>
                <a:srgbClr val="00B0F0"/>
              </a:solidFill>
              <a:latin typeface="Arial" charset="0"/>
            </a:endParaRPr>
          </a:p>
          <a:p>
            <a:pPr>
              <a:defRPr/>
            </a:pPr>
            <a:r>
              <a:rPr lang="ru-RU" sz="2000" b="1" dirty="0">
                <a:latin typeface="Arial" charset="0"/>
              </a:rPr>
              <a:t>   </a:t>
            </a:r>
            <a:r>
              <a:rPr lang="en-US" sz="2000" b="1" dirty="0">
                <a:latin typeface="Arial" charset="0"/>
              </a:rPr>
              <a:t>m = M – 1</a:t>
            </a:r>
            <a:endParaRPr lang="ru-RU" sz="2000" dirty="0">
              <a:latin typeface="Arial" charset="0"/>
            </a:endParaRPr>
          </a:p>
        </p:txBody>
      </p:sp>
      <p:sp>
        <p:nvSpPr>
          <p:cNvPr id="28" name="Rectangle 103"/>
          <p:cNvSpPr>
            <a:spLocks noChangeArrowheads="1"/>
          </p:cNvSpPr>
          <p:nvPr/>
        </p:nvSpPr>
        <p:spPr bwMode="auto">
          <a:xfrm>
            <a:off x="5195225" y="1258363"/>
            <a:ext cx="1390650" cy="5191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" name="AutoShape 105"/>
          <p:cNvSpPr>
            <a:spLocks noChangeArrowheads="1"/>
          </p:cNvSpPr>
          <p:nvPr/>
        </p:nvSpPr>
        <p:spPr bwMode="auto">
          <a:xfrm>
            <a:off x="5839687" y="1814550"/>
            <a:ext cx="236538" cy="290513"/>
          </a:xfrm>
          <a:prstGeom prst="downArrow">
            <a:avLst>
              <a:gd name="adj1" fmla="val 50000"/>
              <a:gd name="adj2" fmla="val 3070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019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 animBg="1"/>
      <p:bldP spid="23" grpId="0" animBg="1"/>
      <p:bldP spid="24" grpId="0" animBg="1"/>
      <p:bldP spid="28" grpId="0" animBg="1"/>
      <p:bldP spid="2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0" y="127556"/>
            <a:ext cx="7704000" cy="641233"/>
          </a:xfrm>
        </p:spPr>
        <p:txBody>
          <a:bodyPr/>
          <a:lstStyle/>
          <a:p>
            <a:r>
              <a:rPr lang="ru-RU" sz="3200" dirty="0" smtClean="0"/>
              <a:t>Нормализованные числа в памяти</a:t>
            </a:r>
            <a:endParaRPr lang="ru-RU" sz="3200" dirty="0"/>
          </a:p>
        </p:txBody>
      </p:sp>
      <p:graphicFrame>
        <p:nvGraphicFramePr>
          <p:cNvPr id="11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401883"/>
              </p:ext>
            </p:extLst>
          </p:nvPr>
        </p:nvGraphicFramePr>
        <p:xfrm>
          <a:off x="332650" y="1310399"/>
          <a:ext cx="8580949" cy="3151620"/>
        </p:xfrm>
        <a:graphic>
          <a:graphicData uri="http://schemas.openxmlformats.org/drawingml/2006/table">
            <a:tbl>
              <a:tblPr/>
              <a:tblGrid>
                <a:gridCol w="134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9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Тип данных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Размер, байт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Мантисса, бит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Порядок, бит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Сдвиг порядка,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Диапазон модулей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Точность, десятичн. цифр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float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·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ru-RU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-38</a:t>
                      </a:r>
                      <a:br>
                        <a:rPr kumimoji="0" lang="ru-RU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·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ru-RU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  <a:endParaRPr kumimoji="0" lang="el-GR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double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1023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·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ru-RU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-308</a:t>
                      </a:r>
                      <a:br>
                        <a:rPr kumimoji="0" lang="ru-RU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·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ru-RU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308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2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9700" y="139750"/>
            <a:ext cx="47656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/>
              <a:t>15,625 =</a:t>
            </a:r>
            <a:r>
              <a:rPr lang="ru-RU" altLang="ru-RU" sz="2800" b="1" dirty="0">
                <a:solidFill>
                  <a:schemeClr val="accent2"/>
                </a:solidFill>
              </a:rPr>
              <a:t> </a:t>
            </a:r>
            <a:r>
              <a:rPr lang="ru-RU" altLang="ru-RU" sz="2800" b="1" dirty="0"/>
              <a:t>1,111101</a:t>
            </a:r>
            <a:r>
              <a:rPr lang="ru-RU" altLang="ru-RU" sz="2800" b="1" baseline="-25000" dirty="0"/>
              <a:t>2 </a:t>
            </a:r>
            <a:r>
              <a:rPr lang="ru-RU" altLang="ru-RU" sz="2800" b="1" dirty="0">
                <a:sym typeface="Symbol" panose="05050102010706020507" pitchFamily="18" charset="2"/>
              </a:rPr>
              <a:t></a:t>
            </a:r>
            <a:r>
              <a:rPr lang="ru-RU" altLang="ru-RU" sz="2800" b="1" dirty="0">
                <a:solidFill>
                  <a:srgbClr val="00B0F0"/>
                </a:solidFill>
                <a:sym typeface="Symbol" panose="05050102010706020507" pitchFamily="18" charset="2"/>
              </a:rPr>
              <a:t>2</a:t>
            </a:r>
            <a:r>
              <a:rPr lang="ru-RU" altLang="ru-RU" sz="2800" b="1" baseline="30000" dirty="0">
                <a:solidFill>
                  <a:srgbClr val="00B0F0"/>
                </a:solidFill>
                <a:sym typeface="Symbol" panose="05050102010706020507" pitchFamily="18" charset="2"/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sz="2800" b="1" dirty="0">
                <a:solidFill>
                  <a:srgbClr val="00B0F0"/>
                </a:solidFill>
                <a:sym typeface="Symbol" panose="05050102010706020507" pitchFamily="18" charset="2"/>
              </a:rPr>
              <a:t>4</a:t>
            </a:r>
            <a:r>
              <a:rPr lang="ru-RU" altLang="ru-RU" sz="2800" b="1" dirty="0">
                <a:solidFill>
                  <a:srgbClr val="00B0F0"/>
                </a:solidFill>
                <a:sym typeface="Symbol" panose="05050102010706020507" pitchFamily="18" charset="2"/>
              </a:rPr>
              <a:t> байта = 32 бита</a:t>
            </a:r>
          </a:p>
        </p:txBody>
      </p:sp>
      <p:graphicFrame>
        <p:nvGraphicFramePr>
          <p:cNvPr id="5" name="Group 2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64023"/>
              </p:ext>
            </p:extLst>
          </p:nvPr>
        </p:nvGraphicFramePr>
        <p:xfrm>
          <a:off x="324313" y="1723281"/>
          <a:ext cx="8258175" cy="368300"/>
        </p:xfrm>
        <a:graphic>
          <a:graphicData uri="http://schemas.openxmlformats.org/drawingml/2006/table">
            <a:tbl>
              <a:tblPr/>
              <a:tblGrid>
                <a:gridCol w="25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Group 309"/>
          <p:cNvGrpSpPr>
            <a:grpSpLocks/>
          </p:cNvGrpSpPr>
          <p:nvPr/>
        </p:nvGrpSpPr>
        <p:grpSpPr bwMode="auto">
          <a:xfrm>
            <a:off x="216363" y="1323231"/>
            <a:ext cx="8378825" cy="376238"/>
            <a:chOff x="248" y="1414"/>
            <a:chExt cx="5278" cy="237"/>
          </a:xfrm>
        </p:grpSpPr>
        <p:sp>
          <p:nvSpPr>
            <p:cNvPr id="7" name="Rectangle 215"/>
            <p:cNvSpPr>
              <a:spLocks noChangeArrowheads="1"/>
            </p:cNvSpPr>
            <p:nvPr/>
          </p:nvSpPr>
          <p:spPr bwMode="auto">
            <a:xfrm>
              <a:off x="248" y="1414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b="1"/>
                <a:t>31</a:t>
              </a:r>
            </a:p>
          </p:txBody>
        </p:sp>
        <p:sp>
          <p:nvSpPr>
            <p:cNvPr id="8" name="Rectangle 216"/>
            <p:cNvSpPr>
              <a:spLocks noChangeArrowheads="1"/>
            </p:cNvSpPr>
            <p:nvPr/>
          </p:nvSpPr>
          <p:spPr bwMode="auto">
            <a:xfrm>
              <a:off x="5330" y="142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b="1"/>
                <a:t>0</a:t>
              </a:r>
            </a:p>
          </p:txBody>
        </p:sp>
        <p:sp>
          <p:nvSpPr>
            <p:cNvPr id="9" name="Rectangle 217"/>
            <p:cNvSpPr>
              <a:spLocks noChangeArrowheads="1"/>
            </p:cNvSpPr>
            <p:nvPr/>
          </p:nvSpPr>
          <p:spPr bwMode="auto">
            <a:xfrm>
              <a:off x="1746" y="1414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b="1"/>
                <a:t>22</a:t>
              </a:r>
            </a:p>
          </p:txBody>
        </p:sp>
        <p:sp>
          <p:nvSpPr>
            <p:cNvPr id="10" name="Rectangle 222"/>
            <p:cNvSpPr>
              <a:spLocks noChangeArrowheads="1"/>
            </p:cNvSpPr>
            <p:nvPr/>
          </p:nvSpPr>
          <p:spPr bwMode="auto">
            <a:xfrm>
              <a:off x="425" y="1414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b="1"/>
                <a:t>30</a:t>
              </a:r>
            </a:p>
          </p:txBody>
        </p:sp>
        <p:sp>
          <p:nvSpPr>
            <p:cNvPr id="12" name="Rectangle 225"/>
            <p:cNvSpPr>
              <a:spLocks noChangeArrowheads="1"/>
            </p:cNvSpPr>
            <p:nvPr/>
          </p:nvSpPr>
          <p:spPr bwMode="auto">
            <a:xfrm>
              <a:off x="1529" y="1414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b="1"/>
                <a:t>23</a:t>
              </a:r>
            </a:p>
          </p:txBody>
        </p:sp>
      </p:grpSp>
      <p:grpSp>
        <p:nvGrpSpPr>
          <p:cNvPr id="13" name="Group 226"/>
          <p:cNvGrpSpPr>
            <a:grpSpLocks/>
          </p:cNvGrpSpPr>
          <p:nvPr/>
        </p:nvGrpSpPr>
        <p:grpSpPr bwMode="auto">
          <a:xfrm>
            <a:off x="584663" y="2116981"/>
            <a:ext cx="2090738" cy="307975"/>
            <a:chOff x="314" y="1620"/>
            <a:chExt cx="1198" cy="126"/>
          </a:xfrm>
        </p:grpSpPr>
        <p:sp>
          <p:nvSpPr>
            <p:cNvPr id="14" name="Freeform 227"/>
            <p:cNvSpPr>
              <a:spLocks/>
            </p:cNvSpPr>
            <p:nvPr/>
          </p:nvSpPr>
          <p:spPr bwMode="auto">
            <a:xfrm>
              <a:off x="314" y="1620"/>
              <a:ext cx="601" cy="126"/>
            </a:xfrm>
            <a:custGeom>
              <a:avLst/>
              <a:gdLst>
                <a:gd name="T0" fmla="*/ 20 w 601"/>
                <a:gd name="T1" fmla="*/ 0 h 126"/>
                <a:gd name="T2" fmla="*/ 80 w 601"/>
                <a:gd name="T3" fmla="*/ 51 h 126"/>
                <a:gd name="T4" fmla="*/ 499 w 601"/>
                <a:gd name="T5" fmla="*/ 57 h 126"/>
                <a:gd name="T6" fmla="*/ 601 w 601"/>
                <a:gd name="T7" fmla="*/ 126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1"/>
                <a:gd name="T13" fmla="*/ 0 h 126"/>
                <a:gd name="T14" fmla="*/ 601 w 601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1" h="126">
                  <a:moveTo>
                    <a:pt x="20" y="0"/>
                  </a:moveTo>
                  <a:cubicBezTo>
                    <a:pt x="31" y="9"/>
                    <a:pt x="0" y="42"/>
                    <a:pt x="80" y="51"/>
                  </a:cubicBezTo>
                  <a:cubicBezTo>
                    <a:pt x="160" y="60"/>
                    <a:pt x="412" y="45"/>
                    <a:pt x="499" y="57"/>
                  </a:cubicBezTo>
                  <a:cubicBezTo>
                    <a:pt x="586" y="69"/>
                    <a:pt x="580" y="112"/>
                    <a:pt x="601" y="1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" name="Freeform 228"/>
            <p:cNvSpPr>
              <a:spLocks/>
            </p:cNvSpPr>
            <p:nvPr/>
          </p:nvSpPr>
          <p:spPr bwMode="auto">
            <a:xfrm flipH="1">
              <a:off x="911" y="1620"/>
              <a:ext cx="601" cy="126"/>
            </a:xfrm>
            <a:custGeom>
              <a:avLst/>
              <a:gdLst>
                <a:gd name="T0" fmla="*/ 20 w 601"/>
                <a:gd name="T1" fmla="*/ 0 h 126"/>
                <a:gd name="T2" fmla="*/ 80 w 601"/>
                <a:gd name="T3" fmla="*/ 51 h 126"/>
                <a:gd name="T4" fmla="*/ 499 w 601"/>
                <a:gd name="T5" fmla="*/ 57 h 126"/>
                <a:gd name="T6" fmla="*/ 601 w 601"/>
                <a:gd name="T7" fmla="*/ 126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1"/>
                <a:gd name="T13" fmla="*/ 0 h 126"/>
                <a:gd name="T14" fmla="*/ 601 w 601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1" h="126">
                  <a:moveTo>
                    <a:pt x="20" y="0"/>
                  </a:moveTo>
                  <a:cubicBezTo>
                    <a:pt x="31" y="9"/>
                    <a:pt x="0" y="42"/>
                    <a:pt x="80" y="51"/>
                  </a:cubicBezTo>
                  <a:cubicBezTo>
                    <a:pt x="160" y="60"/>
                    <a:pt x="412" y="45"/>
                    <a:pt x="499" y="57"/>
                  </a:cubicBezTo>
                  <a:cubicBezTo>
                    <a:pt x="586" y="69"/>
                    <a:pt x="580" y="112"/>
                    <a:pt x="601" y="1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6" name="Group 229"/>
          <p:cNvGrpSpPr>
            <a:grpSpLocks/>
          </p:cNvGrpSpPr>
          <p:nvPr/>
        </p:nvGrpSpPr>
        <p:grpSpPr bwMode="auto">
          <a:xfrm>
            <a:off x="2545226" y="2105869"/>
            <a:ext cx="6148387" cy="265112"/>
            <a:chOff x="314" y="1620"/>
            <a:chExt cx="1198" cy="126"/>
          </a:xfrm>
        </p:grpSpPr>
        <p:sp>
          <p:nvSpPr>
            <p:cNvPr id="17" name="Freeform 230"/>
            <p:cNvSpPr>
              <a:spLocks/>
            </p:cNvSpPr>
            <p:nvPr/>
          </p:nvSpPr>
          <p:spPr bwMode="auto">
            <a:xfrm>
              <a:off x="314" y="1620"/>
              <a:ext cx="601" cy="126"/>
            </a:xfrm>
            <a:custGeom>
              <a:avLst/>
              <a:gdLst>
                <a:gd name="T0" fmla="*/ 20 w 601"/>
                <a:gd name="T1" fmla="*/ 0 h 126"/>
                <a:gd name="T2" fmla="*/ 80 w 601"/>
                <a:gd name="T3" fmla="*/ 51 h 126"/>
                <a:gd name="T4" fmla="*/ 499 w 601"/>
                <a:gd name="T5" fmla="*/ 57 h 126"/>
                <a:gd name="T6" fmla="*/ 601 w 601"/>
                <a:gd name="T7" fmla="*/ 126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1"/>
                <a:gd name="T13" fmla="*/ 0 h 126"/>
                <a:gd name="T14" fmla="*/ 601 w 601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1" h="126">
                  <a:moveTo>
                    <a:pt x="20" y="0"/>
                  </a:moveTo>
                  <a:cubicBezTo>
                    <a:pt x="31" y="9"/>
                    <a:pt x="0" y="42"/>
                    <a:pt x="80" y="51"/>
                  </a:cubicBezTo>
                  <a:cubicBezTo>
                    <a:pt x="160" y="60"/>
                    <a:pt x="412" y="45"/>
                    <a:pt x="499" y="57"/>
                  </a:cubicBezTo>
                  <a:cubicBezTo>
                    <a:pt x="586" y="69"/>
                    <a:pt x="580" y="112"/>
                    <a:pt x="601" y="1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" name="Freeform 231"/>
            <p:cNvSpPr>
              <a:spLocks/>
            </p:cNvSpPr>
            <p:nvPr/>
          </p:nvSpPr>
          <p:spPr bwMode="auto">
            <a:xfrm flipH="1">
              <a:off x="911" y="1620"/>
              <a:ext cx="601" cy="126"/>
            </a:xfrm>
            <a:custGeom>
              <a:avLst/>
              <a:gdLst>
                <a:gd name="T0" fmla="*/ 20 w 601"/>
                <a:gd name="T1" fmla="*/ 0 h 126"/>
                <a:gd name="T2" fmla="*/ 80 w 601"/>
                <a:gd name="T3" fmla="*/ 51 h 126"/>
                <a:gd name="T4" fmla="*/ 499 w 601"/>
                <a:gd name="T5" fmla="*/ 57 h 126"/>
                <a:gd name="T6" fmla="*/ 601 w 601"/>
                <a:gd name="T7" fmla="*/ 126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1"/>
                <a:gd name="T13" fmla="*/ 0 h 126"/>
                <a:gd name="T14" fmla="*/ 601 w 601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1" h="126">
                  <a:moveTo>
                    <a:pt x="20" y="0"/>
                  </a:moveTo>
                  <a:cubicBezTo>
                    <a:pt x="31" y="9"/>
                    <a:pt x="0" y="42"/>
                    <a:pt x="80" y="51"/>
                  </a:cubicBezTo>
                  <a:cubicBezTo>
                    <a:pt x="160" y="60"/>
                    <a:pt x="412" y="45"/>
                    <a:pt x="499" y="57"/>
                  </a:cubicBezTo>
                  <a:cubicBezTo>
                    <a:pt x="586" y="69"/>
                    <a:pt x="580" y="112"/>
                    <a:pt x="601" y="1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9" name="Rectangle 232"/>
          <p:cNvSpPr>
            <a:spLocks noChangeArrowheads="1"/>
          </p:cNvSpPr>
          <p:nvPr/>
        </p:nvSpPr>
        <p:spPr bwMode="auto">
          <a:xfrm>
            <a:off x="337013" y="2447181"/>
            <a:ext cx="28082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 dirty="0"/>
              <a:t>p = e+127 = 130</a:t>
            </a:r>
          </a:p>
          <a:p>
            <a:pPr eaLnBrk="1" hangingPunct="1"/>
            <a:r>
              <a:rPr lang="en-US" altLang="ru-RU" sz="2800" b="1" dirty="0"/>
              <a:t>     =10000010</a:t>
            </a:r>
            <a:r>
              <a:rPr lang="en-US" altLang="ru-RU" sz="2800" b="1" baseline="-25000" dirty="0"/>
              <a:t>2</a:t>
            </a:r>
            <a:endParaRPr lang="ru-RU" altLang="ru-RU" sz="2800" b="1" baseline="-25000" dirty="0"/>
          </a:p>
        </p:txBody>
      </p:sp>
      <p:sp>
        <p:nvSpPr>
          <p:cNvPr id="20" name="Rectangle 233"/>
          <p:cNvSpPr>
            <a:spLocks noChangeArrowheads="1"/>
          </p:cNvSpPr>
          <p:nvPr/>
        </p:nvSpPr>
        <p:spPr bwMode="auto">
          <a:xfrm>
            <a:off x="2113425" y="157213"/>
            <a:ext cx="1390650" cy="5191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" name="Rectangle 236"/>
          <p:cNvSpPr>
            <a:spLocks noChangeArrowheads="1"/>
          </p:cNvSpPr>
          <p:nvPr/>
        </p:nvSpPr>
        <p:spPr bwMode="auto">
          <a:xfrm>
            <a:off x="2638888" y="1666131"/>
            <a:ext cx="1593850" cy="4651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" name="Freeform 237"/>
          <p:cNvSpPr>
            <a:spLocks/>
          </p:cNvSpPr>
          <p:nvPr/>
        </p:nvSpPr>
        <p:spPr bwMode="auto">
          <a:xfrm>
            <a:off x="3491375" y="666800"/>
            <a:ext cx="481013" cy="1108075"/>
          </a:xfrm>
          <a:custGeom>
            <a:avLst/>
            <a:gdLst>
              <a:gd name="T0" fmla="*/ 0 w 303"/>
              <a:gd name="T1" fmla="*/ 0 h 698"/>
              <a:gd name="T2" fmla="*/ 2147483647 w 303"/>
              <a:gd name="T3" fmla="*/ 2147483647 h 698"/>
              <a:gd name="T4" fmla="*/ 2147483647 w 303"/>
              <a:gd name="T5" fmla="*/ 2147483647 h 698"/>
              <a:gd name="T6" fmla="*/ 2147483647 w 303"/>
              <a:gd name="T7" fmla="*/ 2147483647 h 698"/>
              <a:gd name="T8" fmla="*/ 0 60000 65536"/>
              <a:gd name="T9" fmla="*/ 0 60000 65536"/>
              <a:gd name="T10" fmla="*/ 0 60000 65536"/>
              <a:gd name="T11" fmla="*/ 0 60000 65536"/>
              <a:gd name="T12" fmla="*/ 0 w 303"/>
              <a:gd name="T13" fmla="*/ 0 h 698"/>
              <a:gd name="T14" fmla="*/ 303 w 303"/>
              <a:gd name="T15" fmla="*/ 698 h 6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3" h="698">
                <a:moveTo>
                  <a:pt x="0" y="0"/>
                </a:moveTo>
                <a:cubicBezTo>
                  <a:pt x="106" y="68"/>
                  <a:pt x="213" y="136"/>
                  <a:pt x="258" y="224"/>
                </a:cubicBezTo>
                <a:cubicBezTo>
                  <a:pt x="303" y="312"/>
                  <a:pt x="292" y="450"/>
                  <a:pt x="272" y="529"/>
                </a:cubicBezTo>
                <a:cubicBezTo>
                  <a:pt x="252" y="608"/>
                  <a:pt x="194" y="653"/>
                  <a:pt x="136" y="698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" name="Rectangle 238"/>
          <p:cNvSpPr>
            <a:spLocks noChangeArrowheads="1"/>
          </p:cNvSpPr>
          <p:nvPr/>
        </p:nvSpPr>
        <p:spPr bwMode="auto">
          <a:xfrm>
            <a:off x="4232738" y="2384462"/>
            <a:ext cx="382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 dirty="0"/>
              <a:t>m = M – 1 = 0,111101</a:t>
            </a:r>
            <a:r>
              <a:rPr lang="en-US" altLang="ru-RU" sz="2800" b="1" baseline="-25000" dirty="0"/>
              <a:t>2</a:t>
            </a:r>
            <a:endParaRPr lang="ru-RU" altLang="ru-RU" sz="2800" b="1" baseline="-25000" dirty="0"/>
          </a:p>
        </p:txBody>
      </p:sp>
      <p:sp>
        <p:nvSpPr>
          <p:cNvPr id="24" name="Rectangle 239"/>
          <p:cNvSpPr>
            <a:spLocks noChangeArrowheads="1"/>
          </p:cNvSpPr>
          <p:nvPr/>
        </p:nvSpPr>
        <p:spPr bwMode="auto">
          <a:xfrm>
            <a:off x="216363" y="3615522"/>
            <a:ext cx="4765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/>
              <a:t>3,375 =</a:t>
            </a:r>
            <a:endParaRPr lang="ru-RU" altLang="ru-RU" sz="2800" b="1" dirty="0">
              <a:solidFill>
                <a:schemeClr val="accent2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25" name="Group 2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899271"/>
              </p:ext>
            </p:extLst>
          </p:nvPr>
        </p:nvGraphicFramePr>
        <p:xfrm>
          <a:off x="324312" y="4312504"/>
          <a:ext cx="8258175" cy="368300"/>
        </p:xfrm>
        <a:graphic>
          <a:graphicData uri="http://schemas.openxmlformats.org/drawingml/2006/table">
            <a:tbl>
              <a:tblPr/>
              <a:tblGrid>
                <a:gridCol w="258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571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6848" marB="46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AutoShape 308"/>
          <p:cNvSpPr>
            <a:spLocks noChangeArrowheads="1"/>
          </p:cNvSpPr>
          <p:nvPr/>
        </p:nvSpPr>
        <p:spPr bwMode="auto">
          <a:xfrm rot="18900000">
            <a:off x="1695913" y="215950"/>
            <a:ext cx="419100" cy="419100"/>
          </a:xfrm>
          <a:prstGeom prst="plus">
            <a:avLst>
              <a:gd name="adj" fmla="val 4545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86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821" y="-71173"/>
            <a:ext cx="7704000" cy="556508"/>
          </a:xfrm>
        </p:spPr>
        <p:txBody>
          <a:bodyPr/>
          <a:lstStyle/>
          <a:p>
            <a:r>
              <a:rPr lang="ru-RU" sz="4000" dirty="0" smtClean="0"/>
              <a:t>Кодирование текста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168814" y="576829"/>
            <a:ext cx="8152226" cy="1207535"/>
          </a:xfrm>
        </p:spPr>
        <p:txBody>
          <a:bodyPr/>
          <a:lstStyle/>
          <a:p>
            <a:pPr marL="0" indent="457200"/>
            <a:r>
              <a:rPr lang="ru-RU" sz="2000" dirty="0" smtClean="0"/>
              <a:t>Текст в памяти компьютера хранится как </a:t>
            </a:r>
            <a:r>
              <a:rPr lang="ru-RU" sz="2000" b="1" dirty="0" smtClean="0"/>
              <a:t>последовательность двоичных кодов </a:t>
            </a:r>
            <a:r>
              <a:rPr lang="ru-RU" sz="2000" dirty="0" smtClean="0"/>
              <a:t>символов. Изображения символов хранятся в отдельных шрифтовых файлах.</a:t>
            </a:r>
          </a:p>
        </p:txBody>
      </p:sp>
      <p:pic>
        <p:nvPicPr>
          <p:cNvPr id="4098" name="Picture 2" descr="таблица кодировки символов ASC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98" y="1599561"/>
            <a:ext cx="5026086" cy="349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1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821" y="-71173"/>
            <a:ext cx="7704000" cy="556508"/>
          </a:xfrm>
        </p:spPr>
        <p:txBody>
          <a:bodyPr/>
          <a:lstStyle/>
          <a:p>
            <a:r>
              <a:rPr lang="en-US" sz="4000" dirty="0" smtClean="0"/>
              <a:t>Unicode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168814" y="576829"/>
            <a:ext cx="8152226" cy="4311694"/>
          </a:xfrm>
        </p:spPr>
        <p:txBody>
          <a:bodyPr/>
          <a:lstStyle/>
          <a:p>
            <a:pPr marL="0" indent="457200"/>
            <a:r>
              <a:rPr lang="ru-RU" sz="2000" dirty="0" err="1"/>
              <a:t>Unicode</a:t>
            </a:r>
            <a:r>
              <a:rPr lang="ru-RU" sz="2000" dirty="0"/>
              <a:t> - это стандарт. первый стандарт появился в 1991 году. Появился по ряду причин: </a:t>
            </a:r>
            <a:endParaRPr lang="en-US" sz="2000" dirty="0" smtClean="0"/>
          </a:p>
          <a:p>
            <a:pPr marL="0" indent="457200"/>
            <a:r>
              <a:rPr lang="ru-RU" sz="2000" dirty="0" smtClean="0"/>
              <a:t>● </a:t>
            </a:r>
            <a:r>
              <a:rPr lang="ru-RU" sz="2000" dirty="0"/>
              <a:t>Проблема неправильной </a:t>
            </a:r>
            <a:r>
              <a:rPr lang="ru-RU" sz="2000" dirty="0" err="1"/>
              <a:t>раскодировки</a:t>
            </a:r>
            <a:r>
              <a:rPr lang="ru-RU" sz="2000" dirty="0"/>
              <a:t>. Так-как многие страны создавали свои кодировки, чтобы иметь возможность показывать свои символы. </a:t>
            </a:r>
            <a:endParaRPr lang="en-US" sz="2000" dirty="0" smtClean="0"/>
          </a:p>
          <a:p>
            <a:pPr marL="0" indent="457200"/>
            <a:r>
              <a:rPr lang="ru-RU" sz="2000" dirty="0" smtClean="0"/>
              <a:t>● </a:t>
            </a:r>
            <a:r>
              <a:rPr lang="ru-RU" sz="2000" dirty="0"/>
              <a:t>Проблема ограниченности набора символов. В ситуация когда в одном документе, надо использовать разные языки. </a:t>
            </a:r>
            <a:endParaRPr lang="en-US" sz="2000" dirty="0" smtClean="0"/>
          </a:p>
          <a:p>
            <a:pPr marL="0" indent="457200"/>
            <a:r>
              <a:rPr lang="ru-RU" sz="2000" dirty="0" smtClean="0"/>
              <a:t>● </a:t>
            </a:r>
            <a:r>
              <a:rPr lang="ru-RU" sz="2000" dirty="0"/>
              <a:t>Проблема преобразования одной кодировки в другую. </a:t>
            </a:r>
            <a:endParaRPr lang="en-US" sz="2000" dirty="0" smtClean="0"/>
          </a:p>
          <a:p>
            <a:pPr marL="0" indent="457200"/>
            <a:r>
              <a:rPr lang="ru-RU" sz="2000" dirty="0" smtClean="0"/>
              <a:t>● </a:t>
            </a:r>
            <a:r>
              <a:rPr lang="ru-RU" sz="2000" dirty="0"/>
              <a:t>Проблема дублирования шрифтов. Для каждой кодировки, надо не только понимать, что это за буква, но и уметь выводить её. В разных кодировках, часто встречаются одинаковые символы.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8526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446" y="224249"/>
            <a:ext cx="7704000" cy="556508"/>
          </a:xfrm>
        </p:spPr>
        <p:txBody>
          <a:bodyPr/>
          <a:lstStyle/>
          <a:p>
            <a:r>
              <a:rPr lang="en-US" sz="4000" dirty="0" smtClean="0"/>
              <a:t>UTF-8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351693" y="689371"/>
            <a:ext cx="8658664" cy="4178051"/>
          </a:xfrm>
        </p:spPr>
        <p:txBody>
          <a:bodyPr/>
          <a:lstStyle/>
          <a:p>
            <a:pPr marL="0" indent="457200"/>
            <a:r>
              <a:rPr lang="ru-RU" sz="2000" dirty="0" smtClean="0"/>
              <a:t>Переменная кодировка, где символы </a:t>
            </a:r>
            <a:r>
              <a:rPr lang="ru-RU" sz="2000" dirty="0" err="1" smtClean="0"/>
              <a:t>кодруются</a:t>
            </a:r>
            <a:r>
              <a:rPr lang="ru-RU" sz="2000" dirty="0" smtClean="0"/>
              <a:t> последовательностями от 1 до 4 байт</a:t>
            </a:r>
          </a:p>
          <a:p>
            <a:pPr marL="0" indent="457200"/>
            <a:endParaRPr lang="ru-RU" sz="2000" dirty="0"/>
          </a:p>
          <a:p>
            <a:pPr marL="0" indent="457200"/>
            <a:endParaRPr lang="ru-RU" sz="20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000" b="1" dirty="0">
                <a:solidFill>
                  <a:schemeClr val="tx1"/>
                </a:solidFill>
                <a:cs typeface="Sora ExtraBold" panose="020B0604020202020204" charset="0"/>
              </a:rPr>
              <a:t>Формат байтов в UTF-8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000" dirty="0">
                <a:solidFill>
                  <a:schemeClr val="tx1"/>
                </a:solidFill>
                <a:cs typeface="Sora ExtraBold" panose="020B0604020202020204" charset="0"/>
              </a:rPr>
              <a:t>1 байт: 0xxxxxxx (7 битов данных, символы ASCII)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000" dirty="0">
                <a:solidFill>
                  <a:schemeClr val="tx1"/>
                </a:solidFill>
                <a:cs typeface="Sora ExtraBold" panose="020B0604020202020204" charset="0"/>
              </a:rPr>
              <a:t>2 байта: 110xxxxx 10xxxxxx (11 битов данных)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000" dirty="0">
                <a:solidFill>
                  <a:schemeClr val="tx1"/>
                </a:solidFill>
                <a:cs typeface="Sora ExtraBold" panose="020B0604020202020204" charset="0"/>
              </a:rPr>
              <a:t>3 байта: 1110xxxx 10xxxxxx </a:t>
            </a:r>
            <a:r>
              <a:rPr lang="ru-RU" altLang="ru-RU" sz="2000" dirty="0" err="1">
                <a:solidFill>
                  <a:schemeClr val="tx1"/>
                </a:solidFill>
                <a:cs typeface="Sora ExtraBold" panose="020B0604020202020204" charset="0"/>
              </a:rPr>
              <a:t>10xxxxxx</a:t>
            </a:r>
            <a:r>
              <a:rPr lang="ru-RU" altLang="ru-RU" sz="2000" dirty="0">
                <a:solidFill>
                  <a:schemeClr val="tx1"/>
                </a:solidFill>
                <a:cs typeface="Sora ExtraBold" panose="020B0604020202020204" charset="0"/>
              </a:rPr>
              <a:t> (16 битов данных)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000" dirty="0">
                <a:solidFill>
                  <a:schemeClr val="tx1"/>
                </a:solidFill>
                <a:cs typeface="Sora ExtraBold" panose="020B0604020202020204" charset="0"/>
              </a:rPr>
              <a:t>4 байта: 11110xxx 10xxxxxx </a:t>
            </a:r>
            <a:r>
              <a:rPr lang="ru-RU" altLang="ru-RU" sz="2000" dirty="0" err="1">
                <a:solidFill>
                  <a:schemeClr val="tx1"/>
                </a:solidFill>
                <a:cs typeface="Sora ExtraBold" panose="020B0604020202020204" charset="0"/>
              </a:rPr>
              <a:t>10xxxxxx</a:t>
            </a:r>
            <a:r>
              <a:rPr lang="ru-RU" altLang="ru-RU" sz="2000" dirty="0">
                <a:solidFill>
                  <a:schemeClr val="tx1"/>
                </a:solidFill>
                <a:cs typeface="Sora ExtraBold" panose="020B0604020202020204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cs typeface="Sora ExtraBold" panose="020B0604020202020204" charset="0"/>
              </a:rPr>
              <a:t>10xxxxxx</a:t>
            </a:r>
            <a:r>
              <a:rPr lang="ru-RU" altLang="ru-RU" sz="2000" dirty="0">
                <a:solidFill>
                  <a:schemeClr val="tx1"/>
                </a:solidFill>
                <a:cs typeface="Sora ExtraBold" panose="020B0604020202020204" charset="0"/>
              </a:rPr>
              <a:t> (21 бит данных)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cs typeface="Sora ExtraBold" panose="020B0604020202020204" charset="0"/>
            </a:endParaRPr>
          </a:p>
          <a:p>
            <a:pPr marL="0" indent="457200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479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821" y="-71173"/>
            <a:ext cx="7704000" cy="556508"/>
          </a:xfrm>
        </p:spPr>
        <p:txBody>
          <a:bodyPr/>
          <a:lstStyle/>
          <a:p>
            <a:r>
              <a:rPr lang="en-US" sz="4000" dirty="0" smtClean="0"/>
              <a:t>UTF-16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640081" y="689371"/>
            <a:ext cx="7969347" cy="4454129"/>
          </a:xfrm>
        </p:spPr>
        <p:txBody>
          <a:bodyPr/>
          <a:lstStyle/>
          <a:p>
            <a:pPr marL="0" indent="457200"/>
            <a:r>
              <a:rPr lang="ru-RU" sz="1800" dirty="0" smtClean="0"/>
              <a:t>Переменная кодировка, где символы </a:t>
            </a:r>
            <a:r>
              <a:rPr lang="ru-RU" sz="1800" dirty="0" err="1" smtClean="0"/>
              <a:t>кодруются</a:t>
            </a:r>
            <a:r>
              <a:rPr lang="ru-RU" sz="1800" dirty="0" smtClean="0"/>
              <a:t> либо </a:t>
            </a:r>
            <a:r>
              <a:rPr lang="ru-RU" sz="1800" dirty="0"/>
              <a:t>2</a:t>
            </a:r>
            <a:r>
              <a:rPr lang="ru-RU" sz="1800" dirty="0" smtClean="0"/>
              <a:t> либо 4 байтами.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dirty="0"/>
              <a:t>Записывается следующим образом: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ru-RU" sz="1800" dirty="0"/>
              <a:t>Основные буквы/символы находятся в интервалах </a:t>
            </a:r>
            <a:br>
              <a:rPr lang="ru-RU" sz="1800" dirty="0"/>
            </a:br>
            <a:r>
              <a:rPr lang="ru-RU" sz="1800" dirty="0"/>
              <a:t>0- 0xD800 + 0xE000-0xFFFF.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AutoNum type="arabicPeriod"/>
            </a:pPr>
            <a:r>
              <a:rPr lang="ru-RU" sz="1800" dirty="0"/>
              <a:t>Остальные символы (например смайлики) используют так называемые “суррогатные пары” - то есть это не один, а два </a:t>
            </a:r>
            <a:r>
              <a:rPr lang="ru-RU" sz="1800" dirty="0" err="1"/>
              <a:t>unicode</a:t>
            </a:r>
            <a:r>
              <a:rPr lang="ru-RU" sz="1800" dirty="0"/>
              <a:t> символа, итого 32 бита.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dirty="0"/>
              <a:t>Получаем: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dirty="0"/>
              <a:t>● Символы из интервала 0…0xD800,0xE000…0xFFFF занимают </a:t>
            </a:r>
            <a:r>
              <a:rPr lang="ru-RU" sz="1800" dirty="0" smtClean="0"/>
              <a:t>16 бит </a:t>
            </a:r>
            <a:endParaRPr lang="ru-RU" sz="18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dirty="0"/>
              <a:t>● Символ </a:t>
            </a:r>
            <a:r>
              <a:rPr lang="ru-RU" sz="1800" dirty="0" smtClean="0"/>
              <a:t>в </a:t>
            </a:r>
            <a:r>
              <a:rPr lang="ru-RU" sz="1800" dirty="0"/>
              <a:t>интервале 0xD800-0xDFFF занимают 32бита, но не полностью. 0xD800-0xDBFF диапазон первых 16бит, и 0xDC00-0xDFFF диапазон вторых 16бит. 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2726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Кодирование изображений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2371" y="921487"/>
            <a:ext cx="7308166" cy="759399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Растровое кодирование. </a:t>
            </a:r>
            <a:r>
              <a:rPr lang="ru-RU" sz="2000" dirty="0" smtClean="0"/>
              <a:t>Точечный рисунок, состоит из пикселей.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542889" y="1322308"/>
            <a:ext cx="3281363" cy="1441450"/>
            <a:chOff x="1703998" y="1425258"/>
            <a:chExt cx="3281363" cy="1441450"/>
          </a:xfrm>
        </p:grpSpPr>
        <p:pic>
          <p:nvPicPr>
            <p:cNvPr id="4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998" y="1753870"/>
              <a:ext cx="1000125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2053248" y="1425258"/>
              <a:ext cx="2932113" cy="1441450"/>
              <a:chOff x="2857" y="1269"/>
              <a:chExt cx="1847" cy="908"/>
            </a:xfrm>
          </p:grpSpPr>
          <p:sp>
            <p:nvSpPr>
              <p:cNvPr id="6" name="Rectangle 16"/>
              <p:cNvSpPr>
                <a:spLocks noChangeArrowheads="1"/>
              </p:cNvSpPr>
              <p:nvPr/>
            </p:nvSpPr>
            <p:spPr bwMode="auto">
              <a:xfrm>
                <a:off x="2857" y="1706"/>
                <a:ext cx="90" cy="90"/>
              </a:xfrm>
              <a:prstGeom prst="rect">
                <a:avLst/>
              </a:prstGeom>
              <a:noFill/>
              <a:ln w="63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2860" y="1269"/>
                <a:ext cx="1844" cy="908"/>
                <a:chOff x="2857" y="1275"/>
                <a:chExt cx="1844" cy="908"/>
              </a:xfrm>
            </p:grpSpPr>
            <p:graphicFrame>
              <p:nvGraphicFramePr>
                <p:cNvPr id="8" name="Object 15"/>
                <p:cNvGraphicFramePr>
                  <a:graphicFrameLocks noChangeAspect="1"/>
                </p:cNvGraphicFramePr>
                <p:nvPr/>
              </p:nvGraphicFramePr>
              <p:xfrm>
                <a:off x="3807" y="1281"/>
                <a:ext cx="894" cy="89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82" name="Image" r:id="rId5" imgW="2679365" imgH="2666667" progId="Photoshop.Image.9">
                        <p:embed/>
                      </p:oleObj>
                    </mc:Choice>
                    <mc:Fallback>
                      <p:oleObj name="Image" r:id="rId5" imgW="2679365" imgH="2666667" progId="Photoshop.Image.9">
                        <p:embed/>
                        <p:pic>
                          <p:nvPicPr>
                            <p:cNvPr id="4098" name="Object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07" y="1281"/>
                              <a:ext cx="894" cy="890"/>
                            </a:xfrm>
                            <a:prstGeom prst="rect">
                              <a:avLst/>
                            </a:prstGeom>
                            <a:noFill/>
                            <a:ln w="158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9" name="Freeform 17"/>
                <p:cNvSpPr>
                  <a:spLocks/>
                </p:cNvSpPr>
                <p:nvPr/>
              </p:nvSpPr>
              <p:spPr bwMode="auto">
                <a:xfrm>
                  <a:off x="2857" y="1275"/>
                  <a:ext cx="953" cy="908"/>
                </a:xfrm>
                <a:custGeom>
                  <a:avLst/>
                  <a:gdLst>
                    <a:gd name="T0" fmla="*/ 0 w 953"/>
                    <a:gd name="T1" fmla="*/ 431 h 908"/>
                    <a:gd name="T2" fmla="*/ 953 w 953"/>
                    <a:gd name="T3" fmla="*/ 0 h 908"/>
                    <a:gd name="T4" fmla="*/ 953 w 953"/>
                    <a:gd name="T5" fmla="*/ 908 h 908"/>
                    <a:gd name="T6" fmla="*/ 0 w 953"/>
                    <a:gd name="T7" fmla="*/ 522 h 908"/>
                    <a:gd name="T8" fmla="*/ 0 w 953"/>
                    <a:gd name="T9" fmla="*/ 431 h 9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3"/>
                    <a:gd name="T16" fmla="*/ 0 h 908"/>
                    <a:gd name="T17" fmla="*/ 953 w 953"/>
                    <a:gd name="T18" fmla="*/ 908 h 9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3" h="908">
                      <a:moveTo>
                        <a:pt x="0" y="431"/>
                      </a:moveTo>
                      <a:lnTo>
                        <a:pt x="953" y="0"/>
                      </a:lnTo>
                      <a:lnTo>
                        <a:pt x="953" y="908"/>
                      </a:lnTo>
                      <a:lnTo>
                        <a:pt x="0" y="522"/>
                      </a:lnTo>
                      <a:lnTo>
                        <a:pt x="0" y="431"/>
                      </a:lnTo>
                      <a:close/>
                    </a:path>
                  </a:pathLst>
                </a:custGeom>
                <a:solidFill>
                  <a:srgbClr val="CCFFFF">
                    <a:alpha val="7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pic>
        <p:nvPicPr>
          <p:cNvPr id="10" name="Picture 19" descr="J019538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24" y="3448489"/>
            <a:ext cx="123348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20"/>
          <p:cNvGrpSpPr>
            <a:grpSpLocks noChangeAspect="1"/>
          </p:cNvGrpSpPr>
          <p:nvPr/>
        </p:nvGrpSpPr>
        <p:grpSpPr bwMode="auto">
          <a:xfrm>
            <a:off x="3843387" y="3443727"/>
            <a:ext cx="4441825" cy="1606550"/>
            <a:chOff x="0" y="0"/>
            <a:chExt cx="9375" cy="3390"/>
          </a:xfrm>
        </p:grpSpPr>
        <p:sp>
          <p:nvSpPr>
            <p:cNvPr id="12" name="AutoShape 2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375" cy="3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3690" y="143"/>
              <a:ext cx="2015" cy="1165"/>
            </a:xfrm>
            <a:custGeom>
              <a:avLst/>
              <a:gdLst>
                <a:gd name="T0" fmla="*/ 0 w 2015"/>
                <a:gd name="T1" fmla="*/ 270 h 1165"/>
                <a:gd name="T2" fmla="*/ 0 w 2015"/>
                <a:gd name="T3" fmla="*/ 909 h 1165"/>
                <a:gd name="T4" fmla="*/ 755 w 2015"/>
                <a:gd name="T5" fmla="*/ 1165 h 1165"/>
                <a:gd name="T6" fmla="*/ 1735 w 2015"/>
                <a:gd name="T7" fmla="*/ 795 h 1165"/>
                <a:gd name="T8" fmla="*/ 2015 w 2015"/>
                <a:gd name="T9" fmla="*/ 0 h 1165"/>
                <a:gd name="T10" fmla="*/ 0 w 2015"/>
                <a:gd name="T11" fmla="*/ 270 h 1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15"/>
                <a:gd name="T19" fmla="*/ 0 h 1165"/>
                <a:gd name="T20" fmla="*/ 2015 w 2015"/>
                <a:gd name="T21" fmla="*/ 1165 h 1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15" h="1165">
                  <a:moveTo>
                    <a:pt x="0" y="270"/>
                  </a:moveTo>
                  <a:lnTo>
                    <a:pt x="0" y="909"/>
                  </a:lnTo>
                  <a:lnTo>
                    <a:pt x="755" y="1165"/>
                  </a:lnTo>
                  <a:lnTo>
                    <a:pt x="1735" y="795"/>
                  </a:lnTo>
                  <a:lnTo>
                    <a:pt x="2015" y="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A5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7220" y="391"/>
              <a:ext cx="847" cy="1093"/>
            </a:xfrm>
            <a:custGeom>
              <a:avLst/>
              <a:gdLst>
                <a:gd name="T0" fmla="*/ 665 w 847"/>
                <a:gd name="T1" fmla="*/ 540 h 1093"/>
                <a:gd name="T2" fmla="*/ 678 w 847"/>
                <a:gd name="T3" fmla="*/ 460 h 1093"/>
                <a:gd name="T4" fmla="*/ 678 w 847"/>
                <a:gd name="T5" fmla="*/ 375 h 1093"/>
                <a:gd name="T6" fmla="*/ 664 w 847"/>
                <a:gd name="T7" fmla="*/ 293 h 1093"/>
                <a:gd name="T8" fmla="*/ 640 w 847"/>
                <a:gd name="T9" fmla="*/ 219 h 1093"/>
                <a:gd name="T10" fmla="*/ 602 w 847"/>
                <a:gd name="T11" fmla="*/ 153 h 1093"/>
                <a:gd name="T12" fmla="*/ 557 w 847"/>
                <a:gd name="T13" fmla="*/ 95 h 1093"/>
                <a:gd name="T14" fmla="*/ 502 w 847"/>
                <a:gd name="T15" fmla="*/ 51 h 1093"/>
                <a:gd name="T16" fmla="*/ 442 w 847"/>
                <a:gd name="T17" fmla="*/ 19 h 1093"/>
                <a:gd name="T18" fmla="*/ 375 w 847"/>
                <a:gd name="T19" fmla="*/ 2 h 1093"/>
                <a:gd name="T20" fmla="*/ 306 w 847"/>
                <a:gd name="T21" fmla="*/ 2 h 1093"/>
                <a:gd name="T22" fmla="*/ 240 w 847"/>
                <a:gd name="T23" fmla="*/ 19 h 1093"/>
                <a:gd name="T24" fmla="*/ 179 w 847"/>
                <a:gd name="T25" fmla="*/ 51 h 1093"/>
                <a:gd name="T26" fmla="*/ 124 w 847"/>
                <a:gd name="T27" fmla="*/ 95 h 1093"/>
                <a:gd name="T28" fmla="*/ 78 w 847"/>
                <a:gd name="T29" fmla="*/ 153 h 1093"/>
                <a:gd name="T30" fmla="*/ 42 w 847"/>
                <a:gd name="T31" fmla="*/ 219 h 1093"/>
                <a:gd name="T32" fmla="*/ 16 w 847"/>
                <a:gd name="T33" fmla="*/ 293 h 1093"/>
                <a:gd name="T34" fmla="*/ 1 w 847"/>
                <a:gd name="T35" fmla="*/ 375 h 1093"/>
                <a:gd name="T36" fmla="*/ 1 w 847"/>
                <a:gd name="T37" fmla="*/ 461 h 1093"/>
                <a:gd name="T38" fmla="*/ 14 w 847"/>
                <a:gd name="T39" fmla="*/ 542 h 1093"/>
                <a:gd name="T40" fmla="*/ 38 w 847"/>
                <a:gd name="T41" fmla="*/ 617 h 1093"/>
                <a:gd name="T42" fmla="*/ 72 w 847"/>
                <a:gd name="T43" fmla="*/ 684 h 1093"/>
                <a:gd name="T44" fmla="*/ 114 w 847"/>
                <a:gd name="T45" fmla="*/ 740 h 1093"/>
                <a:gd name="T46" fmla="*/ 166 w 847"/>
                <a:gd name="T47" fmla="*/ 786 h 1093"/>
                <a:gd name="T48" fmla="*/ 225 w 847"/>
                <a:gd name="T49" fmla="*/ 818 h 1093"/>
                <a:gd name="T50" fmla="*/ 290 w 847"/>
                <a:gd name="T51" fmla="*/ 833 h 1093"/>
                <a:gd name="T52" fmla="*/ 332 w 847"/>
                <a:gd name="T53" fmla="*/ 836 h 1093"/>
                <a:gd name="T54" fmla="*/ 348 w 847"/>
                <a:gd name="T55" fmla="*/ 835 h 1093"/>
                <a:gd name="T56" fmla="*/ 364 w 847"/>
                <a:gd name="T57" fmla="*/ 832 h 1093"/>
                <a:gd name="T58" fmla="*/ 378 w 847"/>
                <a:gd name="T59" fmla="*/ 829 h 1093"/>
                <a:gd name="T60" fmla="*/ 346 w 847"/>
                <a:gd name="T61" fmla="*/ 971 h 1093"/>
                <a:gd name="T62" fmla="*/ 358 w 847"/>
                <a:gd name="T63" fmla="*/ 981 h 1093"/>
                <a:gd name="T64" fmla="*/ 393 w 847"/>
                <a:gd name="T65" fmla="*/ 1009 h 1093"/>
                <a:gd name="T66" fmla="*/ 446 w 847"/>
                <a:gd name="T67" fmla="*/ 1045 h 1093"/>
                <a:gd name="T68" fmla="*/ 514 w 847"/>
                <a:gd name="T69" fmla="*/ 1080 h 1093"/>
                <a:gd name="T70" fmla="*/ 551 w 847"/>
                <a:gd name="T71" fmla="*/ 1092 h 1093"/>
                <a:gd name="T72" fmla="*/ 590 w 847"/>
                <a:gd name="T73" fmla="*/ 1092 h 1093"/>
                <a:gd name="T74" fmla="*/ 629 w 847"/>
                <a:gd name="T75" fmla="*/ 1085 h 1093"/>
                <a:gd name="T76" fmla="*/ 665 w 847"/>
                <a:gd name="T77" fmla="*/ 1072 h 1093"/>
                <a:gd name="T78" fmla="*/ 700 w 847"/>
                <a:gd name="T79" fmla="*/ 1056 h 1093"/>
                <a:gd name="T80" fmla="*/ 730 w 847"/>
                <a:gd name="T81" fmla="*/ 1040 h 1093"/>
                <a:gd name="T82" fmla="*/ 755 w 847"/>
                <a:gd name="T83" fmla="*/ 1027 h 1093"/>
                <a:gd name="T84" fmla="*/ 774 w 847"/>
                <a:gd name="T85" fmla="*/ 1019 h 1093"/>
                <a:gd name="T86" fmla="*/ 803 w 847"/>
                <a:gd name="T87" fmla="*/ 997 h 1093"/>
                <a:gd name="T88" fmla="*/ 826 w 847"/>
                <a:gd name="T89" fmla="*/ 961 h 1093"/>
                <a:gd name="T90" fmla="*/ 842 w 847"/>
                <a:gd name="T91" fmla="*/ 927 h 1093"/>
                <a:gd name="T92" fmla="*/ 847 w 847"/>
                <a:gd name="T93" fmla="*/ 912 h 10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47"/>
                <a:gd name="T142" fmla="*/ 0 h 1093"/>
                <a:gd name="T143" fmla="*/ 847 w 847"/>
                <a:gd name="T144" fmla="*/ 1093 h 10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47" h="1093">
                  <a:moveTo>
                    <a:pt x="654" y="579"/>
                  </a:moveTo>
                  <a:lnTo>
                    <a:pt x="665" y="540"/>
                  </a:lnTo>
                  <a:lnTo>
                    <a:pt x="674" y="502"/>
                  </a:lnTo>
                  <a:lnTo>
                    <a:pt x="678" y="460"/>
                  </a:lnTo>
                  <a:lnTo>
                    <a:pt x="680" y="418"/>
                  </a:lnTo>
                  <a:lnTo>
                    <a:pt x="678" y="375"/>
                  </a:lnTo>
                  <a:lnTo>
                    <a:pt x="673" y="334"/>
                  </a:lnTo>
                  <a:lnTo>
                    <a:pt x="664" y="293"/>
                  </a:lnTo>
                  <a:lnTo>
                    <a:pt x="654" y="256"/>
                  </a:lnTo>
                  <a:lnTo>
                    <a:pt x="640" y="219"/>
                  </a:lnTo>
                  <a:lnTo>
                    <a:pt x="622" y="184"/>
                  </a:lnTo>
                  <a:lnTo>
                    <a:pt x="602" y="153"/>
                  </a:lnTo>
                  <a:lnTo>
                    <a:pt x="580" y="122"/>
                  </a:lnTo>
                  <a:lnTo>
                    <a:pt x="557" y="95"/>
                  </a:lnTo>
                  <a:lnTo>
                    <a:pt x="530" y="72"/>
                  </a:lnTo>
                  <a:lnTo>
                    <a:pt x="502" y="51"/>
                  </a:lnTo>
                  <a:lnTo>
                    <a:pt x="474" y="33"/>
                  </a:lnTo>
                  <a:lnTo>
                    <a:pt x="442" y="19"/>
                  </a:lnTo>
                  <a:lnTo>
                    <a:pt x="409" y="9"/>
                  </a:lnTo>
                  <a:lnTo>
                    <a:pt x="375" y="2"/>
                  </a:lnTo>
                  <a:lnTo>
                    <a:pt x="341" y="0"/>
                  </a:lnTo>
                  <a:lnTo>
                    <a:pt x="306" y="2"/>
                  </a:lnTo>
                  <a:lnTo>
                    <a:pt x="273" y="9"/>
                  </a:lnTo>
                  <a:lnTo>
                    <a:pt x="240" y="19"/>
                  </a:lnTo>
                  <a:lnTo>
                    <a:pt x="208" y="33"/>
                  </a:lnTo>
                  <a:lnTo>
                    <a:pt x="179" y="51"/>
                  </a:lnTo>
                  <a:lnTo>
                    <a:pt x="150" y="72"/>
                  </a:lnTo>
                  <a:lnTo>
                    <a:pt x="124" y="95"/>
                  </a:lnTo>
                  <a:lnTo>
                    <a:pt x="100" y="122"/>
                  </a:lnTo>
                  <a:lnTo>
                    <a:pt x="78" y="153"/>
                  </a:lnTo>
                  <a:lnTo>
                    <a:pt x="58" y="184"/>
                  </a:lnTo>
                  <a:lnTo>
                    <a:pt x="42" y="219"/>
                  </a:lnTo>
                  <a:lnTo>
                    <a:pt x="27" y="256"/>
                  </a:lnTo>
                  <a:lnTo>
                    <a:pt x="16" y="293"/>
                  </a:lnTo>
                  <a:lnTo>
                    <a:pt x="7" y="334"/>
                  </a:lnTo>
                  <a:lnTo>
                    <a:pt x="1" y="375"/>
                  </a:lnTo>
                  <a:lnTo>
                    <a:pt x="0" y="418"/>
                  </a:lnTo>
                  <a:lnTo>
                    <a:pt x="1" y="461"/>
                  </a:lnTo>
                  <a:lnTo>
                    <a:pt x="6" y="502"/>
                  </a:lnTo>
                  <a:lnTo>
                    <a:pt x="14" y="542"/>
                  </a:lnTo>
                  <a:lnTo>
                    <a:pt x="25" y="581"/>
                  </a:lnTo>
                  <a:lnTo>
                    <a:pt x="38" y="617"/>
                  </a:lnTo>
                  <a:lnTo>
                    <a:pt x="53" y="651"/>
                  </a:lnTo>
                  <a:lnTo>
                    <a:pt x="72" y="684"/>
                  </a:lnTo>
                  <a:lnTo>
                    <a:pt x="92" y="713"/>
                  </a:lnTo>
                  <a:lnTo>
                    <a:pt x="114" y="740"/>
                  </a:lnTo>
                  <a:lnTo>
                    <a:pt x="140" y="764"/>
                  </a:lnTo>
                  <a:lnTo>
                    <a:pt x="166" y="786"/>
                  </a:lnTo>
                  <a:lnTo>
                    <a:pt x="195" y="803"/>
                  </a:lnTo>
                  <a:lnTo>
                    <a:pt x="225" y="818"/>
                  </a:lnTo>
                  <a:lnTo>
                    <a:pt x="257" y="828"/>
                  </a:lnTo>
                  <a:lnTo>
                    <a:pt x="290" y="833"/>
                  </a:lnTo>
                  <a:lnTo>
                    <a:pt x="325" y="836"/>
                  </a:lnTo>
                  <a:lnTo>
                    <a:pt x="332" y="836"/>
                  </a:lnTo>
                  <a:lnTo>
                    <a:pt x="339" y="835"/>
                  </a:lnTo>
                  <a:lnTo>
                    <a:pt x="348" y="835"/>
                  </a:lnTo>
                  <a:lnTo>
                    <a:pt x="355" y="833"/>
                  </a:lnTo>
                  <a:lnTo>
                    <a:pt x="364" y="832"/>
                  </a:lnTo>
                  <a:lnTo>
                    <a:pt x="371" y="831"/>
                  </a:lnTo>
                  <a:lnTo>
                    <a:pt x="378" y="829"/>
                  </a:lnTo>
                  <a:lnTo>
                    <a:pt x="385" y="828"/>
                  </a:lnTo>
                  <a:lnTo>
                    <a:pt x="346" y="971"/>
                  </a:lnTo>
                  <a:lnTo>
                    <a:pt x="349" y="974"/>
                  </a:lnTo>
                  <a:lnTo>
                    <a:pt x="358" y="981"/>
                  </a:lnTo>
                  <a:lnTo>
                    <a:pt x="374" y="994"/>
                  </a:lnTo>
                  <a:lnTo>
                    <a:pt x="393" y="1009"/>
                  </a:lnTo>
                  <a:lnTo>
                    <a:pt x="417" y="1026"/>
                  </a:lnTo>
                  <a:lnTo>
                    <a:pt x="446" y="1045"/>
                  </a:lnTo>
                  <a:lnTo>
                    <a:pt x="478" y="1063"/>
                  </a:lnTo>
                  <a:lnTo>
                    <a:pt x="514" y="1080"/>
                  </a:lnTo>
                  <a:lnTo>
                    <a:pt x="533" y="1088"/>
                  </a:lnTo>
                  <a:lnTo>
                    <a:pt x="551" y="1092"/>
                  </a:lnTo>
                  <a:lnTo>
                    <a:pt x="572" y="1093"/>
                  </a:lnTo>
                  <a:lnTo>
                    <a:pt x="590" y="1092"/>
                  </a:lnTo>
                  <a:lnTo>
                    <a:pt x="611" y="1089"/>
                  </a:lnTo>
                  <a:lnTo>
                    <a:pt x="629" y="1085"/>
                  </a:lnTo>
                  <a:lnTo>
                    <a:pt x="648" y="1079"/>
                  </a:lnTo>
                  <a:lnTo>
                    <a:pt x="665" y="1072"/>
                  </a:lnTo>
                  <a:lnTo>
                    <a:pt x="683" y="1065"/>
                  </a:lnTo>
                  <a:lnTo>
                    <a:pt x="700" y="1056"/>
                  </a:lnTo>
                  <a:lnTo>
                    <a:pt x="716" y="1047"/>
                  </a:lnTo>
                  <a:lnTo>
                    <a:pt x="730" y="1040"/>
                  </a:lnTo>
                  <a:lnTo>
                    <a:pt x="743" y="1033"/>
                  </a:lnTo>
                  <a:lnTo>
                    <a:pt x="755" y="1027"/>
                  </a:lnTo>
                  <a:lnTo>
                    <a:pt x="765" y="1022"/>
                  </a:lnTo>
                  <a:lnTo>
                    <a:pt x="774" y="1019"/>
                  </a:lnTo>
                  <a:lnTo>
                    <a:pt x="788" y="1010"/>
                  </a:lnTo>
                  <a:lnTo>
                    <a:pt x="803" y="997"/>
                  </a:lnTo>
                  <a:lnTo>
                    <a:pt x="814" y="980"/>
                  </a:lnTo>
                  <a:lnTo>
                    <a:pt x="826" y="961"/>
                  </a:lnTo>
                  <a:lnTo>
                    <a:pt x="834" y="943"/>
                  </a:lnTo>
                  <a:lnTo>
                    <a:pt x="842" y="927"/>
                  </a:lnTo>
                  <a:lnTo>
                    <a:pt x="846" y="917"/>
                  </a:lnTo>
                  <a:lnTo>
                    <a:pt x="847" y="912"/>
                  </a:lnTo>
                  <a:lnTo>
                    <a:pt x="654" y="579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7407" y="139"/>
              <a:ext cx="1232" cy="994"/>
            </a:xfrm>
            <a:custGeom>
              <a:avLst/>
              <a:gdLst>
                <a:gd name="T0" fmla="*/ 1224 w 1232"/>
                <a:gd name="T1" fmla="*/ 450 h 994"/>
                <a:gd name="T2" fmla="*/ 1206 w 1232"/>
                <a:gd name="T3" fmla="*/ 378 h 994"/>
                <a:gd name="T4" fmla="*/ 1178 w 1232"/>
                <a:gd name="T5" fmla="*/ 322 h 994"/>
                <a:gd name="T6" fmla="*/ 1128 w 1232"/>
                <a:gd name="T7" fmla="*/ 249 h 994"/>
                <a:gd name="T8" fmla="*/ 1066 w 1232"/>
                <a:gd name="T9" fmla="*/ 199 h 994"/>
                <a:gd name="T10" fmla="*/ 980 w 1232"/>
                <a:gd name="T11" fmla="*/ 178 h 994"/>
                <a:gd name="T12" fmla="*/ 902 w 1232"/>
                <a:gd name="T13" fmla="*/ 187 h 994"/>
                <a:gd name="T14" fmla="*/ 833 w 1232"/>
                <a:gd name="T15" fmla="*/ 201 h 994"/>
                <a:gd name="T16" fmla="*/ 780 w 1232"/>
                <a:gd name="T17" fmla="*/ 155 h 994"/>
                <a:gd name="T18" fmla="*/ 706 w 1232"/>
                <a:gd name="T19" fmla="*/ 86 h 994"/>
                <a:gd name="T20" fmla="*/ 609 w 1232"/>
                <a:gd name="T21" fmla="*/ 32 h 994"/>
                <a:gd name="T22" fmla="*/ 542 w 1232"/>
                <a:gd name="T23" fmla="*/ 10 h 994"/>
                <a:gd name="T24" fmla="*/ 471 w 1232"/>
                <a:gd name="T25" fmla="*/ 0 h 994"/>
                <a:gd name="T26" fmla="*/ 397 w 1232"/>
                <a:gd name="T27" fmla="*/ 3 h 994"/>
                <a:gd name="T28" fmla="*/ 332 w 1232"/>
                <a:gd name="T29" fmla="*/ 12 h 994"/>
                <a:gd name="T30" fmla="*/ 273 w 1232"/>
                <a:gd name="T31" fmla="*/ 20 h 994"/>
                <a:gd name="T32" fmla="*/ 220 w 1232"/>
                <a:gd name="T33" fmla="*/ 33 h 994"/>
                <a:gd name="T34" fmla="*/ 173 w 1232"/>
                <a:gd name="T35" fmla="*/ 46 h 994"/>
                <a:gd name="T36" fmla="*/ 133 w 1232"/>
                <a:gd name="T37" fmla="*/ 64 h 994"/>
                <a:gd name="T38" fmla="*/ 51 w 1232"/>
                <a:gd name="T39" fmla="*/ 121 h 994"/>
                <a:gd name="T40" fmla="*/ 7 w 1232"/>
                <a:gd name="T41" fmla="*/ 199 h 994"/>
                <a:gd name="T42" fmla="*/ 2 w 1232"/>
                <a:gd name="T43" fmla="*/ 288 h 994"/>
                <a:gd name="T44" fmla="*/ 29 w 1232"/>
                <a:gd name="T45" fmla="*/ 359 h 994"/>
                <a:gd name="T46" fmla="*/ 85 w 1232"/>
                <a:gd name="T47" fmla="*/ 414 h 994"/>
                <a:gd name="T48" fmla="*/ 168 w 1232"/>
                <a:gd name="T49" fmla="*/ 454 h 994"/>
                <a:gd name="T50" fmla="*/ 275 w 1232"/>
                <a:gd name="T51" fmla="*/ 484 h 994"/>
                <a:gd name="T52" fmla="*/ 400 w 1232"/>
                <a:gd name="T53" fmla="*/ 506 h 994"/>
                <a:gd name="T54" fmla="*/ 449 w 1232"/>
                <a:gd name="T55" fmla="*/ 522 h 994"/>
                <a:gd name="T56" fmla="*/ 498 w 1232"/>
                <a:gd name="T57" fmla="*/ 555 h 994"/>
                <a:gd name="T58" fmla="*/ 527 w 1232"/>
                <a:gd name="T59" fmla="*/ 752 h 994"/>
                <a:gd name="T60" fmla="*/ 543 w 1232"/>
                <a:gd name="T61" fmla="*/ 790 h 994"/>
                <a:gd name="T62" fmla="*/ 594 w 1232"/>
                <a:gd name="T63" fmla="*/ 875 h 994"/>
                <a:gd name="T64" fmla="*/ 676 w 1232"/>
                <a:gd name="T65" fmla="*/ 954 h 994"/>
                <a:gd name="T66" fmla="*/ 748 w 1232"/>
                <a:gd name="T67" fmla="*/ 993 h 994"/>
                <a:gd name="T68" fmla="*/ 812 w 1232"/>
                <a:gd name="T69" fmla="*/ 981 h 994"/>
                <a:gd name="T70" fmla="*/ 863 w 1232"/>
                <a:gd name="T71" fmla="*/ 920 h 994"/>
                <a:gd name="T72" fmla="*/ 871 w 1232"/>
                <a:gd name="T73" fmla="*/ 852 h 994"/>
                <a:gd name="T74" fmla="*/ 865 w 1232"/>
                <a:gd name="T75" fmla="*/ 820 h 994"/>
                <a:gd name="T76" fmla="*/ 889 w 1232"/>
                <a:gd name="T77" fmla="*/ 839 h 994"/>
                <a:gd name="T78" fmla="*/ 947 w 1232"/>
                <a:gd name="T79" fmla="*/ 868 h 994"/>
                <a:gd name="T80" fmla="*/ 1015 w 1232"/>
                <a:gd name="T81" fmla="*/ 871 h 994"/>
                <a:gd name="T82" fmla="*/ 1110 w 1232"/>
                <a:gd name="T83" fmla="*/ 823 h 994"/>
                <a:gd name="T84" fmla="*/ 1195 w 1232"/>
                <a:gd name="T85" fmla="*/ 727 h 994"/>
                <a:gd name="T86" fmla="*/ 1229 w 1232"/>
                <a:gd name="T87" fmla="*/ 591 h 9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32"/>
                <a:gd name="T133" fmla="*/ 0 h 994"/>
                <a:gd name="T134" fmla="*/ 1232 w 1232"/>
                <a:gd name="T135" fmla="*/ 994 h 9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32" h="994">
                  <a:moveTo>
                    <a:pt x="1230" y="506"/>
                  </a:moveTo>
                  <a:lnTo>
                    <a:pt x="1227" y="477"/>
                  </a:lnTo>
                  <a:lnTo>
                    <a:pt x="1224" y="450"/>
                  </a:lnTo>
                  <a:lnTo>
                    <a:pt x="1219" y="425"/>
                  </a:lnTo>
                  <a:lnTo>
                    <a:pt x="1213" y="401"/>
                  </a:lnTo>
                  <a:lnTo>
                    <a:pt x="1206" y="378"/>
                  </a:lnTo>
                  <a:lnTo>
                    <a:pt x="1197" y="358"/>
                  </a:lnTo>
                  <a:lnTo>
                    <a:pt x="1188" y="339"/>
                  </a:lnTo>
                  <a:lnTo>
                    <a:pt x="1178" y="322"/>
                  </a:lnTo>
                  <a:lnTo>
                    <a:pt x="1161" y="296"/>
                  </a:lnTo>
                  <a:lnTo>
                    <a:pt x="1145" y="272"/>
                  </a:lnTo>
                  <a:lnTo>
                    <a:pt x="1128" y="249"/>
                  </a:lnTo>
                  <a:lnTo>
                    <a:pt x="1110" y="229"/>
                  </a:lnTo>
                  <a:lnTo>
                    <a:pt x="1090" y="213"/>
                  </a:lnTo>
                  <a:lnTo>
                    <a:pt x="1066" y="199"/>
                  </a:lnTo>
                  <a:lnTo>
                    <a:pt x="1038" y="187"/>
                  </a:lnTo>
                  <a:lnTo>
                    <a:pt x="1006" y="180"/>
                  </a:lnTo>
                  <a:lnTo>
                    <a:pt x="980" y="178"/>
                  </a:lnTo>
                  <a:lnTo>
                    <a:pt x="954" y="180"/>
                  </a:lnTo>
                  <a:lnTo>
                    <a:pt x="928" y="183"/>
                  </a:lnTo>
                  <a:lnTo>
                    <a:pt x="902" y="187"/>
                  </a:lnTo>
                  <a:lnTo>
                    <a:pt x="878" y="193"/>
                  </a:lnTo>
                  <a:lnTo>
                    <a:pt x="855" y="197"/>
                  </a:lnTo>
                  <a:lnTo>
                    <a:pt x="833" y="201"/>
                  </a:lnTo>
                  <a:lnTo>
                    <a:pt x="816" y="204"/>
                  </a:lnTo>
                  <a:lnTo>
                    <a:pt x="800" y="180"/>
                  </a:lnTo>
                  <a:lnTo>
                    <a:pt x="780" y="155"/>
                  </a:lnTo>
                  <a:lnTo>
                    <a:pt x="758" y="131"/>
                  </a:lnTo>
                  <a:lnTo>
                    <a:pt x="734" y="108"/>
                  </a:lnTo>
                  <a:lnTo>
                    <a:pt x="706" y="86"/>
                  </a:lnTo>
                  <a:lnTo>
                    <a:pt x="676" y="66"/>
                  </a:lnTo>
                  <a:lnTo>
                    <a:pt x="644" y="48"/>
                  </a:lnTo>
                  <a:lnTo>
                    <a:pt x="609" y="32"/>
                  </a:lnTo>
                  <a:lnTo>
                    <a:pt x="588" y="23"/>
                  </a:lnTo>
                  <a:lnTo>
                    <a:pt x="565" y="16"/>
                  </a:lnTo>
                  <a:lnTo>
                    <a:pt x="542" y="10"/>
                  </a:lnTo>
                  <a:lnTo>
                    <a:pt x="518" y="6"/>
                  </a:lnTo>
                  <a:lnTo>
                    <a:pt x="495" y="2"/>
                  </a:lnTo>
                  <a:lnTo>
                    <a:pt x="471" y="0"/>
                  </a:lnTo>
                  <a:lnTo>
                    <a:pt x="445" y="0"/>
                  </a:lnTo>
                  <a:lnTo>
                    <a:pt x="420" y="2"/>
                  </a:lnTo>
                  <a:lnTo>
                    <a:pt x="397" y="3"/>
                  </a:lnTo>
                  <a:lnTo>
                    <a:pt x="374" y="6"/>
                  </a:lnTo>
                  <a:lnTo>
                    <a:pt x="352" y="9"/>
                  </a:lnTo>
                  <a:lnTo>
                    <a:pt x="332" y="12"/>
                  </a:lnTo>
                  <a:lnTo>
                    <a:pt x="312" y="15"/>
                  </a:lnTo>
                  <a:lnTo>
                    <a:pt x="292" y="18"/>
                  </a:lnTo>
                  <a:lnTo>
                    <a:pt x="273" y="20"/>
                  </a:lnTo>
                  <a:lnTo>
                    <a:pt x="254" y="25"/>
                  </a:lnTo>
                  <a:lnTo>
                    <a:pt x="237" y="29"/>
                  </a:lnTo>
                  <a:lnTo>
                    <a:pt x="220" y="33"/>
                  </a:lnTo>
                  <a:lnTo>
                    <a:pt x="204" y="38"/>
                  </a:lnTo>
                  <a:lnTo>
                    <a:pt x="188" y="42"/>
                  </a:lnTo>
                  <a:lnTo>
                    <a:pt x="173" y="46"/>
                  </a:lnTo>
                  <a:lnTo>
                    <a:pt x="159" y="52"/>
                  </a:lnTo>
                  <a:lnTo>
                    <a:pt x="146" y="58"/>
                  </a:lnTo>
                  <a:lnTo>
                    <a:pt x="133" y="64"/>
                  </a:lnTo>
                  <a:lnTo>
                    <a:pt x="101" y="81"/>
                  </a:lnTo>
                  <a:lnTo>
                    <a:pt x="74" y="99"/>
                  </a:lnTo>
                  <a:lnTo>
                    <a:pt x="51" y="121"/>
                  </a:lnTo>
                  <a:lnTo>
                    <a:pt x="32" y="144"/>
                  </a:lnTo>
                  <a:lnTo>
                    <a:pt x="18" y="170"/>
                  </a:lnTo>
                  <a:lnTo>
                    <a:pt x="7" y="199"/>
                  </a:lnTo>
                  <a:lnTo>
                    <a:pt x="2" y="229"/>
                  </a:lnTo>
                  <a:lnTo>
                    <a:pt x="0" y="260"/>
                  </a:lnTo>
                  <a:lnTo>
                    <a:pt x="2" y="288"/>
                  </a:lnTo>
                  <a:lnTo>
                    <a:pt x="7" y="313"/>
                  </a:lnTo>
                  <a:lnTo>
                    <a:pt x="16" y="338"/>
                  </a:lnTo>
                  <a:lnTo>
                    <a:pt x="29" y="359"/>
                  </a:lnTo>
                  <a:lnTo>
                    <a:pt x="45" y="380"/>
                  </a:lnTo>
                  <a:lnTo>
                    <a:pt x="64" y="398"/>
                  </a:lnTo>
                  <a:lnTo>
                    <a:pt x="85" y="414"/>
                  </a:lnTo>
                  <a:lnTo>
                    <a:pt x="110" y="428"/>
                  </a:lnTo>
                  <a:lnTo>
                    <a:pt x="137" y="443"/>
                  </a:lnTo>
                  <a:lnTo>
                    <a:pt x="168" y="454"/>
                  </a:lnTo>
                  <a:lnTo>
                    <a:pt x="201" y="466"/>
                  </a:lnTo>
                  <a:lnTo>
                    <a:pt x="237" y="476"/>
                  </a:lnTo>
                  <a:lnTo>
                    <a:pt x="275" y="484"/>
                  </a:lnTo>
                  <a:lnTo>
                    <a:pt x="314" y="492"/>
                  </a:lnTo>
                  <a:lnTo>
                    <a:pt x="357" y="499"/>
                  </a:lnTo>
                  <a:lnTo>
                    <a:pt x="400" y="506"/>
                  </a:lnTo>
                  <a:lnTo>
                    <a:pt x="413" y="509"/>
                  </a:lnTo>
                  <a:lnTo>
                    <a:pt x="430" y="515"/>
                  </a:lnTo>
                  <a:lnTo>
                    <a:pt x="449" y="522"/>
                  </a:lnTo>
                  <a:lnTo>
                    <a:pt x="468" y="532"/>
                  </a:lnTo>
                  <a:lnTo>
                    <a:pt x="484" y="543"/>
                  </a:lnTo>
                  <a:lnTo>
                    <a:pt x="498" y="555"/>
                  </a:lnTo>
                  <a:lnTo>
                    <a:pt x="507" y="568"/>
                  </a:lnTo>
                  <a:lnTo>
                    <a:pt x="510" y="582"/>
                  </a:lnTo>
                  <a:lnTo>
                    <a:pt x="527" y="752"/>
                  </a:lnTo>
                  <a:lnTo>
                    <a:pt x="529" y="756"/>
                  </a:lnTo>
                  <a:lnTo>
                    <a:pt x="534" y="770"/>
                  </a:lnTo>
                  <a:lnTo>
                    <a:pt x="543" y="790"/>
                  </a:lnTo>
                  <a:lnTo>
                    <a:pt x="557" y="816"/>
                  </a:lnTo>
                  <a:lnTo>
                    <a:pt x="573" y="845"/>
                  </a:lnTo>
                  <a:lnTo>
                    <a:pt x="594" y="875"/>
                  </a:lnTo>
                  <a:lnTo>
                    <a:pt x="618" y="904"/>
                  </a:lnTo>
                  <a:lnTo>
                    <a:pt x="647" y="931"/>
                  </a:lnTo>
                  <a:lnTo>
                    <a:pt x="676" y="954"/>
                  </a:lnTo>
                  <a:lnTo>
                    <a:pt x="702" y="971"/>
                  </a:lnTo>
                  <a:lnTo>
                    <a:pt x="725" y="984"/>
                  </a:lnTo>
                  <a:lnTo>
                    <a:pt x="748" y="993"/>
                  </a:lnTo>
                  <a:lnTo>
                    <a:pt x="770" y="994"/>
                  </a:lnTo>
                  <a:lnTo>
                    <a:pt x="790" y="990"/>
                  </a:lnTo>
                  <a:lnTo>
                    <a:pt x="812" y="981"/>
                  </a:lnTo>
                  <a:lnTo>
                    <a:pt x="833" y="964"/>
                  </a:lnTo>
                  <a:lnTo>
                    <a:pt x="852" y="943"/>
                  </a:lnTo>
                  <a:lnTo>
                    <a:pt x="863" y="920"/>
                  </a:lnTo>
                  <a:lnTo>
                    <a:pt x="869" y="895"/>
                  </a:lnTo>
                  <a:lnTo>
                    <a:pt x="872" y="872"/>
                  </a:lnTo>
                  <a:lnTo>
                    <a:pt x="871" y="852"/>
                  </a:lnTo>
                  <a:lnTo>
                    <a:pt x="868" y="835"/>
                  </a:lnTo>
                  <a:lnTo>
                    <a:pt x="866" y="825"/>
                  </a:lnTo>
                  <a:lnTo>
                    <a:pt x="865" y="820"/>
                  </a:lnTo>
                  <a:lnTo>
                    <a:pt x="868" y="823"/>
                  </a:lnTo>
                  <a:lnTo>
                    <a:pt x="876" y="829"/>
                  </a:lnTo>
                  <a:lnTo>
                    <a:pt x="889" y="839"/>
                  </a:lnTo>
                  <a:lnTo>
                    <a:pt x="907" y="849"/>
                  </a:lnTo>
                  <a:lnTo>
                    <a:pt x="926" y="859"/>
                  </a:lnTo>
                  <a:lnTo>
                    <a:pt x="947" y="868"/>
                  </a:lnTo>
                  <a:lnTo>
                    <a:pt x="969" y="874"/>
                  </a:lnTo>
                  <a:lnTo>
                    <a:pt x="990" y="875"/>
                  </a:lnTo>
                  <a:lnTo>
                    <a:pt x="1015" y="871"/>
                  </a:lnTo>
                  <a:lnTo>
                    <a:pt x="1045" y="859"/>
                  </a:lnTo>
                  <a:lnTo>
                    <a:pt x="1077" y="843"/>
                  </a:lnTo>
                  <a:lnTo>
                    <a:pt x="1110" y="823"/>
                  </a:lnTo>
                  <a:lnTo>
                    <a:pt x="1142" y="796"/>
                  </a:lnTo>
                  <a:lnTo>
                    <a:pt x="1171" y="764"/>
                  </a:lnTo>
                  <a:lnTo>
                    <a:pt x="1195" y="727"/>
                  </a:lnTo>
                  <a:lnTo>
                    <a:pt x="1211" y="685"/>
                  </a:lnTo>
                  <a:lnTo>
                    <a:pt x="1221" y="638"/>
                  </a:lnTo>
                  <a:lnTo>
                    <a:pt x="1229" y="591"/>
                  </a:lnTo>
                  <a:lnTo>
                    <a:pt x="1232" y="548"/>
                  </a:lnTo>
                  <a:lnTo>
                    <a:pt x="1230" y="506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624" y="2278"/>
              <a:ext cx="1691" cy="575"/>
            </a:xfrm>
            <a:custGeom>
              <a:avLst/>
              <a:gdLst>
                <a:gd name="T0" fmla="*/ 24 w 1691"/>
                <a:gd name="T1" fmla="*/ 575 h 575"/>
                <a:gd name="T2" fmla="*/ 1691 w 1691"/>
                <a:gd name="T3" fmla="*/ 575 h 575"/>
                <a:gd name="T4" fmla="*/ 1325 w 1691"/>
                <a:gd name="T5" fmla="*/ 104 h 575"/>
                <a:gd name="T6" fmla="*/ 1323 w 1691"/>
                <a:gd name="T7" fmla="*/ 104 h 575"/>
                <a:gd name="T8" fmla="*/ 1316 w 1691"/>
                <a:gd name="T9" fmla="*/ 102 h 575"/>
                <a:gd name="T10" fmla="*/ 1306 w 1691"/>
                <a:gd name="T11" fmla="*/ 99 h 575"/>
                <a:gd name="T12" fmla="*/ 1293 w 1691"/>
                <a:gd name="T13" fmla="*/ 98 h 575"/>
                <a:gd name="T14" fmla="*/ 1276 w 1691"/>
                <a:gd name="T15" fmla="*/ 94 h 575"/>
                <a:gd name="T16" fmla="*/ 1255 w 1691"/>
                <a:gd name="T17" fmla="*/ 91 h 575"/>
                <a:gd name="T18" fmla="*/ 1234 w 1691"/>
                <a:gd name="T19" fmla="*/ 85 h 575"/>
                <a:gd name="T20" fmla="*/ 1208 w 1691"/>
                <a:gd name="T21" fmla="*/ 81 h 575"/>
                <a:gd name="T22" fmla="*/ 1179 w 1691"/>
                <a:gd name="T23" fmla="*/ 76 h 575"/>
                <a:gd name="T24" fmla="*/ 1149 w 1691"/>
                <a:gd name="T25" fmla="*/ 71 h 575"/>
                <a:gd name="T26" fmla="*/ 1117 w 1691"/>
                <a:gd name="T27" fmla="*/ 65 h 575"/>
                <a:gd name="T28" fmla="*/ 1082 w 1691"/>
                <a:gd name="T29" fmla="*/ 59 h 575"/>
                <a:gd name="T30" fmla="*/ 1046 w 1691"/>
                <a:gd name="T31" fmla="*/ 53 h 575"/>
                <a:gd name="T32" fmla="*/ 1009 w 1691"/>
                <a:gd name="T33" fmla="*/ 48 h 575"/>
                <a:gd name="T34" fmla="*/ 971 w 1691"/>
                <a:gd name="T35" fmla="*/ 42 h 575"/>
                <a:gd name="T36" fmla="*/ 932 w 1691"/>
                <a:gd name="T37" fmla="*/ 36 h 575"/>
                <a:gd name="T38" fmla="*/ 892 w 1691"/>
                <a:gd name="T39" fmla="*/ 30 h 575"/>
                <a:gd name="T40" fmla="*/ 851 w 1691"/>
                <a:gd name="T41" fmla="*/ 25 h 575"/>
                <a:gd name="T42" fmla="*/ 811 w 1691"/>
                <a:gd name="T43" fmla="*/ 20 h 575"/>
                <a:gd name="T44" fmla="*/ 770 w 1691"/>
                <a:gd name="T45" fmla="*/ 16 h 575"/>
                <a:gd name="T46" fmla="*/ 730 w 1691"/>
                <a:gd name="T47" fmla="*/ 12 h 575"/>
                <a:gd name="T48" fmla="*/ 690 w 1691"/>
                <a:gd name="T49" fmla="*/ 9 h 575"/>
                <a:gd name="T50" fmla="*/ 651 w 1691"/>
                <a:gd name="T51" fmla="*/ 6 h 575"/>
                <a:gd name="T52" fmla="*/ 612 w 1691"/>
                <a:gd name="T53" fmla="*/ 3 h 575"/>
                <a:gd name="T54" fmla="*/ 576 w 1691"/>
                <a:gd name="T55" fmla="*/ 2 h 575"/>
                <a:gd name="T56" fmla="*/ 539 w 1691"/>
                <a:gd name="T57" fmla="*/ 0 h 575"/>
                <a:gd name="T58" fmla="*/ 505 w 1691"/>
                <a:gd name="T59" fmla="*/ 2 h 575"/>
                <a:gd name="T60" fmla="*/ 472 w 1691"/>
                <a:gd name="T61" fmla="*/ 2 h 575"/>
                <a:gd name="T62" fmla="*/ 441 w 1691"/>
                <a:gd name="T63" fmla="*/ 4 h 575"/>
                <a:gd name="T64" fmla="*/ 412 w 1691"/>
                <a:gd name="T65" fmla="*/ 7 h 575"/>
                <a:gd name="T66" fmla="*/ 386 w 1691"/>
                <a:gd name="T67" fmla="*/ 12 h 575"/>
                <a:gd name="T68" fmla="*/ 363 w 1691"/>
                <a:gd name="T69" fmla="*/ 17 h 575"/>
                <a:gd name="T70" fmla="*/ 346 w 1691"/>
                <a:gd name="T71" fmla="*/ 23 h 575"/>
                <a:gd name="T72" fmla="*/ 329 w 1691"/>
                <a:gd name="T73" fmla="*/ 29 h 575"/>
                <a:gd name="T74" fmla="*/ 310 w 1691"/>
                <a:gd name="T75" fmla="*/ 36 h 575"/>
                <a:gd name="T76" fmla="*/ 290 w 1691"/>
                <a:gd name="T77" fmla="*/ 43 h 575"/>
                <a:gd name="T78" fmla="*/ 270 w 1691"/>
                <a:gd name="T79" fmla="*/ 53 h 575"/>
                <a:gd name="T80" fmla="*/ 248 w 1691"/>
                <a:gd name="T81" fmla="*/ 63 h 575"/>
                <a:gd name="T82" fmla="*/ 228 w 1691"/>
                <a:gd name="T83" fmla="*/ 75 h 575"/>
                <a:gd name="T84" fmla="*/ 206 w 1691"/>
                <a:gd name="T85" fmla="*/ 86 h 575"/>
                <a:gd name="T86" fmla="*/ 184 w 1691"/>
                <a:gd name="T87" fmla="*/ 99 h 575"/>
                <a:gd name="T88" fmla="*/ 164 w 1691"/>
                <a:gd name="T89" fmla="*/ 114 h 575"/>
                <a:gd name="T90" fmla="*/ 144 w 1691"/>
                <a:gd name="T91" fmla="*/ 128 h 575"/>
                <a:gd name="T92" fmla="*/ 124 w 1691"/>
                <a:gd name="T93" fmla="*/ 144 h 575"/>
                <a:gd name="T94" fmla="*/ 105 w 1691"/>
                <a:gd name="T95" fmla="*/ 161 h 575"/>
                <a:gd name="T96" fmla="*/ 88 w 1691"/>
                <a:gd name="T97" fmla="*/ 178 h 575"/>
                <a:gd name="T98" fmla="*/ 72 w 1691"/>
                <a:gd name="T99" fmla="*/ 197 h 575"/>
                <a:gd name="T100" fmla="*/ 57 w 1691"/>
                <a:gd name="T101" fmla="*/ 217 h 575"/>
                <a:gd name="T102" fmla="*/ 24 w 1691"/>
                <a:gd name="T103" fmla="*/ 277 h 575"/>
                <a:gd name="T104" fmla="*/ 7 w 1691"/>
                <a:gd name="T105" fmla="*/ 338 h 575"/>
                <a:gd name="T106" fmla="*/ 0 w 1691"/>
                <a:gd name="T107" fmla="*/ 398 h 575"/>
                <a:gd name="T108" fmla="*/ 0 w 1691"/>
                <a:gd name="T109" fmla="*/ 454 h 575"/>
                <a:gd name="T110" fmla="*/ 7 w 1691"/>
                <a:gd name="T111" fmla="*/ 503 h 575"/>
                <a:gd name="T112" fmla="*/ 14 w 1691"/>
                <a:gd name="T113" fmla="*/ 540 h 575"/>
                <a:gd name="T114" fmla="*/ 21 w 1691"/>
                <a:gd name="T115" fmla="*/ 566 h 575"/>
                <a:gd name="T116" fmla="*/ 24 w 1691"/>
                <a:gd name="T117" fmla="*/ 575 h 5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91"/>
                <a:gd name="T178" fmla="*/ 0 h 575"/>
                <a:gd name="T179" fmla="*/ 1691 w 1691"/>
                <a:gd name="T180" fmla="*/ 575 h 5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91" h="575">
                  <a:moveTo>
                    <a:pt x="24" y="575"/>
                  </a:moveTo>
                  <a:lnTo>
                    <a:pt x="1691" y="575"/>
                  </a:lnTo>
                  <a:lnTo>
                    <a:pt x="1325" y="104"/>
                  </a:lnTo>
                  <a:lnTo>
                    <a:pt x="1323" y="104"/>
                  </a:lnTo>
                  <a:lnTo>
                    <a:pt x="1316" y="102"/>
                  </a:lnTo>
                  <a:lnTo>
                    <a:pt x="1306" y="99"/>
                  </a:lnTo>
                  <a:lnTo>
                    <a:pt x="1293" y="98"/>
                  </a:lnTo>
                  <a:lnTo>
                    <a:pt x="1276" y="94"/>
                  </a:lnTo>
                  <a:lnTo>
                    <a:pt x="1255" y="91"/>
                  </a:lnTo>
                  <a:lnTo>
                    <a:pt x="1234" y="85"/>
                  </a:lnTo>
                  <a:lnTo>
                    <a:pt x="1208" y="81"/>
                  </a:lnTo>
                  <a:lnTo>
                    <a:pt x="1179" y="76"/>
                  </a:lnTo>
                  <a:lnTo>
                    <a:pt x="1149" y="71"/>
                  </a:lnTo>
                  <a:lnTo>
                    <a:pt x="1117" y="65"/>
                  </a:lnTo>
                  <a:lnTo>
                    <a:pt x="1082" y="59"/>
                  </a:lnTo>
                  <a:lnTo>
                    <a:pt x="1046" y="53"/>
                  </a:lnTo>
                  <a:lnTo>
                    <a:pt x="1009" y="48"/>
                  </a:lnTo>
                  <a:lnTo>
                    <a:pt x="971" y="42"/>
                  </a:lnTo>
                  <a:lnTo>
                    <a:pt x="932" y="36"/>
                  </a:lnTo>
                  <a:lnTo>
                    <a:pt x="892" y="30"/>
                  </a:lnTo>
                  <a:lnTo>
                    <a:pt x="851" y="25"/>
                  </a:lnTo>
                  <a:lnTo>
                    <a:pt x="811" y="20"/>
                  </a:lnTo>
                  <a:lnTo>
                    <a:pt x="770" y="16"/>
                  </a:lnTo>
                  <a:lnTo>
                    <a:pt x="730" y="12"/>
                  </a:lnTo>
                  <a:lnTo>
                    <a:pt x="690" y="9"/>
                  </a:lnTo>
                  <a:lnTo>
                    <a:pt x="651" y="6"/>
                  </a:lnTo>
                  <a:lnTo>
                    <a:pt x="612" y="3"/>
                  </a:lnTo>
                  <a:lnTo>
                    <a:pt x="576" y="2"/>
                  </a:lnTo>
                  <a:lnTo>
                    <a:pt x="539" y="0"/>
                  </a:lnTo>
                  <a:lnTo>
                    <a:pt x="505" y="2"/>
                  </a:lnTo>
                  <a:lnTo>
                    <a:pt x="472" y="2"/>
                  </a:lnTo>
                  <a:lnTo>
                    <a:pt x="441" y="4"/>
                  </a:lnTo>
                  <a:lnTo>
                    <a:pt x="412" y="7"/>
                  </a:lnTo>
                  <a:lnTo>
                    <a:pt x="386" y="12"/>
                  </a:lnTo>
                  <a:lnTo>
                    <a:pt x="363" y="17"/>
                  </a:lnTo>
                  <a:lnTo>
                    <a:pt x="346" y="23"/>
                  </a:lnTo>
                  <a:lnTo>
                    <a:pt x="329" y="29"/>
                  </a:lnTo>
                  <a:lnTo>
                    <a:pt x="310" y="36"/>
                  </a:lnTo>
                  <a:lnTo>
                    <a:pt x="290" y="43"/>
                  </a:lnTo>
                  <a:lnTo>
                    <a:pt x="270" y="53"/>
                  </a:lnTo>
                  <a:lnTo>
                    <a:pt x="248" y="63"/>
                  </a:lnTo>
                  <a:lnTo>
                    <a:pt x="228" y="75"/>
                  </a:lnTo>
                  <a:lnTo>
                    <a:pt x="206" y="86"/>
                  </a:lnTo>
                  <a:lnTo>
                    <a:pt x="184" y="99"/>
                  </a:lnTo>
                  <a:lnTo>
                    <a:pt x="164" y="114"/>
                  </a:lnTo>
                  <a:lnTo>
                    <a:pt x="144" y="128"/>
                  </a:lnTo>
                  <a:lnTo>
                    <a:pt x="124" y="144"/>
                  </a:lnTo>
                  <a:lnTo>
                    <a:pt x="105" y="161"/>
                  </a:lnTo>
                  <a:lnTo>
                    <a:pt x="88" y="178"/>
                  </a:lnTo>
                  <a:lnTo>
                    <a:pt x="72" y="197"/>
                  </a:lnTo>
                  <a:lnTo>
                    <a:pt x="57" y="217"/>
                  </a:lnTo>
                  <a:lnTo>
                    <a:pt x="24" y="277"/>
                  </a:lnTo>
                  <a:lnTo>
                    <a:pt x="7" y="338"/>
                  </a:lnTo>
                  <a:lnTo>
                    <a:pt x="0" y="398"/>
                  </a:lnTo>
                  <a:lnTo>
                    <a:pt x="0" y="454"/>
                  </a:lnTo>
                  <a:lnTo>
                    <a:pt x="7" y="503"/>
                  </a:lnTo>
                  <a:lnTo>
                    <a:pt x="14" y="540"/>
                  </a:lnTo>
                  <a:lnTo>
                    <a:pt x="21" y="566"/>
                  </a:lnTo>
                  <a:lnTo>
                    <a:pt x="24" y="575"/>
                  </a:lnTo>
                  <a:close/>
                </a:path>
              </a:pathLst>
            </a:custGeom>
            <a:solidFill>
              <a:srgbClr val="003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4901" y="1523"/>
              <a:ext cx="1723" cy="1694"/>
            </a:xfrm>
            <a:custGeom>
              <a:avLst/>
              <a:gdLst>
                <a:gd name="T0" fmla="*/ 955 w 1723"/>
                <a:gd name="T1" fmla="*/ 56 h 1694"/>
                <a:gd name="T2" fmla="*/ 905 w 1723"/>
                <a:gd name="T3" fmla="*/ 68 h 1694"/>
                <a:gd name="T4" fmla="*/ 827 w 1723"/>
                <a:gd name="T5" fmla="*/ 94 h 1694"/>
                <a:gd name="T6" fmla="*/ 739 w 1723"/>
                <a:gd name="T7" fmla="*/ 137 h 1694"/>
                <a:gd name="T8" fmla="*/ 658 w 1723"/>
                <a:gd name="T9" fmla="*/ 201 h 1694"/>
                <a:gd name="T10" fmla="*/ 592 w 1723"/>
                <a:gd name="T11" fmla="*/ 298 h 1694"/>
                <a:gd name="T12" fmla="*/ 543 w 1723"/>
                <a:gd name="T13" fmla="*/ 420 h 1694"/>
                <a:gd name="T14" fmla="*/ 512 w 1723"/>
                <a:gd name="T15" fmla="*/ 573 h 1694"/>
                <a:gd name="T16" fmla="*/ 488 w 1723"/>
                <a:gd name="T17" fmla="*/ 779 h 1694"/>
                <a:gd name="T18" fmla="*/ 463 w 1723"/>
                <a:gd name="T19" fmla="*/ 946 h 1694"/>
                <a:gd name="T20" fmla="*/ 395 w 1723"/>
                <a:gd name="T21" fmla="*/ 1025 h 1694"/>
                <a:gd name="T22" fmla="*/ 291 w 1723"/>
                <a:gd name="T23" fmla="*/ 968 h 1694"/>
                <a:gd name="T24" fmla="*/ 228 w 1723"/>
                <a:gd name="T25" fmla="*/ 853 h 1694"/>
                <a:gd name="T26" fmla="*/ 0 w 1723"/>
                <a:gd name="T27" fmla="*/ 930 h 1694"/>
                <a:gd name="T28" fmla="*/ 9 w 1723"/>
                <a:gd name="T29" fmla="*/ 966 h 1694"/>
                <a:gd name="T30" fmla="*/ 39 w 1723"/>
                <a:gd name="T31" fmla="*/ 1061 h 1694"/>
                <a:gd name="T32" fmla="*/ 79 w 1723"/>
                <a:gd name="T33" fmla="*/ 1167 h 1694"/>
                <a:gd name="T34" fmla="*/ 123 w 1723"/>
                <a:gd name="T35" fmla="*/ 1236 h 1694"/>
                <a:gd name="T36" fmla="*/ 179 w 1723"/>
                <a:gd name="T37" fmla="*/ 1302 h 1694"/>
                <a:gd name="T38" fmla="*/ 242 w 1723"/>
                <a:gd name="T39" fmla="*/ 1361 h 1694"/>
                <a:gd name="T40" fmla="*/ 303 w 1723"/>
                <a:gd name="T41" fmla="*/ 1403 h 1694"/>
                <a:gd name="T42" fmla="*/ 355 w 1723"/>
                <a:gd name="T43" fmla="*/ 1423 h 1694"/>
                <a:gd name="T44" fmla="*/ 411 w 1723"/>
                <a:gd name="T45" fmla="*/ 1430 h 1694"/>
                <a:gd name="T46" fmla="*/ 452 w 1723"/>
                <a:gd name="T47" fmla="*/ 1423 h 1694"/>
                <a:gd name="T48" fmla="*/ 524 w 1723"/>
                <a:gd name="T49" fmla="*/ 1409 h 1694"/>
                <a:gd name="T50" fmla="*/ 550 w 1723"/>
                <a:gd name="T51" fmla="*/ 1424 h 1694"/>
                <a:gd name="T52" fmla="*/ 569 w 1723"/>
                <a:gd name="T53" fmla="*/ 1463 h 1694"/>
                <a:gd name="T54" fmla="*/ 598 w 1723"/>
                <a:gd name="T55" fmla="*/ 1518 h 1694"/>
                <a:gd name="T56" fmla="*/ 654 w 1723"/>
                <a:gd name="T57" fmla="*/ 1577 h 1694"/>
                <a:gd name="T58" fmla="*/ 756 w 1723"/>
                <a:gd name="T59" fmla="*/ 1636 h 1694"/>
                <a:gd name="T60" fmla="*/ 921 w 1723"/>
                <a:gd name="T61" fmla="*/ 1683 h 1694"/>
                <a:gd name="T62" fmla="*/ 1071 w 1723"/>
                <a:gd name="T63" fmla="*/ 1694 h 1694"/>
                <a:gd name="T64" fmla="*/ 1198 w 1723"/>
                <a:gd name="T65" fmla="*/ 1682 h 1694"/>
                <a:gd name="T66" fmla="*/ 1290 w 1723"/>
                <a:gd name="T67" fmla="*/ 1659 h 1694"/>
                <a:gd name="T68" fmla="*/ 1342 w 1723"/>
                <a:gd name="T69" fmla="*/ 1638 h 1694"/>
                <a:gd name="T70" fmla="*/ 1371 w 1723"/>
                <a:gd name="T71" fmla="*/ 1590 h 1694"/>
                <a:gd name="T72" fmla="*/ 1443 w 1723"/>
                <a:gd name="T73" fmla="*/ 1403 h 1694"/>
                <a:gd name="T74" fmla="*/ 1542 w 1723"/>
                <a:gd name="T75" fmla="*/ 1134 h 1694"/>
                <a:gd name="T76" fmla="*/ 1638 w 1723"/>
                <a:gd name="T77" fmla="*/ 856 h 1694"/>
                <a:gd name="T78" fmla="*/ 1706 w 1723"/>
                <a:gd name="T79" fmla="*/ 634 h 1694"/>
                <a:gd name="T80" fmla="*/ 1723 w 1723"/>
                <a:gd name="T81" fmla="*/ 508 h 1694"/>
                <a:gd name="T82" fmla="*/ 1710 w 1723"/>
                <a:gd name="T83" fmla="*/ 363 h 1694"/>
                <a:gd name="T84" fmla="*/ 1673 w 1723"/>
                <a:gd name="T85" fmla="*/ 235 h 1694"/>
                <a:gd name="T86" fmla="*/ 1614 w 1723"/>
                <a:gd name="T87" fmla="*/ 146 h 1694"/>
                <a:gd name="T88" fmla="*/ 1505 w 1723"/>
                <a:gd name="T89" fmla="*/ 38 h 1694"/>
                <a:gd name="T90" fmla="*/ 1433 w 1723"/>
                <a:gd name="T91" fmla="*/ 2 h 1694"/>
                <a:gd name="T92" fmla="*/ 1321 w 1723"/>
                <a:gd name="T93" fmla="*/ 120 h 1694"/>
                <a:gd name="T94" fmla="*/ 1204 w 1723"/>
                <a:gd name="T95" fmla="*/ 153 h 1694"/>
                <a:gd name="T96" fmla="*/ 1096 w 1723"/>
                <a:gd name="T97" fmla="*/ 132 h 1694"/>
                <a:gd name="T98" fmla="*/ 1013 w 1723"/>
                <a:gd name="T99" fmla="*/ 89 h 1694"/>
                <a:gd name="T100" fmla="*/ 970 w 1723"/>
                <a:gd name="T101" fmla="*/ 57 h 1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3"/>
                <a:gd name="T154" fmla="*/ 0 h 1694"/>
                <a:gd name="T155" fmla="*/ 1723 w 1723"/>
                <a:gd name="T156" fmla="*/ 1694 h 16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3" h="1694">
                  <a:moveTo>
                    <a:pt x="967" y="54"/>
                  </a:moveTo>
                  <a:lnTo>
                    <a:pt x="964" y="54"/>
                  </a:lnTo>
                  <a:lnTo>
                    <a:pt x="955" y="56"/>
                  </a:lnTo>
                  <a:lnTo>
                    <a:pt x="942" y="58"/>
                  </a:lnTo>
                  <a:lnTo>
                    <a:pt x="925" y="63"/>
                  </a:lnTo>
                  <a:lnTo>
                    <a:pt x="905" y="68"/>
                  </a:lnTo>
                  <a:lnTo>
                    <a:pt x="880" y="76"/>
                  </a:lnTo>
                  <a:lnTo>
                    <a:pt x="854" y="84"/>
                  </a:lnTo>
                  <a:lnTo>
                    <a:pt x="827" y="94"/>
                  </a:lnTo>
                  <a:lnTo>
                    <a:pt x="797" y="107"/>
                  </a:lnTo>
                  <a:lnTo>
                    <a:pt x="768" y="122"/>
                  </a:lnTo>
                  <a:lnTo>
                    <a:pt x="739" y="137"/>
                  </a:lnTo>
                  <a:lnTo>
                    <a:pt x="710" y="156"/>
                  </a:lnTo>
                  <a:lnTo>
                    <a:pt x="683" y="178"/>
                  </a:lnTo>
                  <a:lnTo>
                    <a:pt x="658" y="201"/>
                  </a:lnTo>
                  <a:lnTo>
                    <a:pt x="635" y="226"/>
                  </a:lnTo>
                  <a:lnTo>
                    <a:pt x="616" y="255"/>
                  </a:lnTo>
                  <a:lnTo>
                    <a:pt x="592" y="298"/>
                  </a:lnTo>
                  <a:lnTo>
                    <a:pt x="572" y="339"/>
                  </a:lnTo>
                  <a:lnTo>
                    <a:pt x="556" y="379"/>
                  </a:lnTo>
                  <a:lnTo>
                    <a:pt x="543" y="420"/>
                  </a:lnTo>
                  <a:lnTo>
                    <a:pt x="531" y="465"/>
                  </a:lnTo>
                  <a:lnTo>
                    <a:pt x="521" y="515"/>
                  </a:lnTo>
                  <a:lnTo>
                    <a:pt x="512" y="573"/>
                  </a:lnTo>
                  <a:lnTo>
                    <a:pt x="502" y="640"/>
                  </a:lnTo>
                  <a:lnTo>
                    <a:pt x="494" y="711"/>
                  </a:lnTo>
                  <a:lnTo>
                    <a:pt x="488" y="779"/>
                  </a:lnTo>
                  <a:lnTo>
                    <a:pt x="482" y="843"/>
                  </a:lnTo>
                  <a:lnTo>
                    <a:pt x="475" y="899"/>
                  </a:lnTo>
                  <a:lnTo>
                    <a:pt x="463" y="946"/>
                  </a:lnTo>
                  <a:lnTo>
                    <a:pt x="447" y="985"/>
                  </a:lnTo>
                  <a:lnTo>
                    <a:pt x="426" y="1012"/>
                  </a:lnTo>
                  <a:lnTo>
                    <a:pt x="395" y="1025"/>
                  </a:lnTo>
                  <a:lnTo>
                    <a:pt x="358" y="1022"/>
                  </a:lnTo>
                  <a:lnTo>
                    <a:pt x="323" y="1001"/>
                  </a:lnTo>
                  <a:lnTo>
                    <a:pt x="291" y="968"/>
                  </a:lnTo>
                  <a:lnTo>
                    <a:pt x="265" y="929"/>
                  </a:lnTo>
                  <a:lnTo>
                    <a:pt x="244" y="889"/>
                  </a:lnTo>
                  <a:lnTo>
                    <a:pt x="228" y="853"/>
                  </a:lnTo>
                  <a:lnTo>
                    <a:pt x="218" y="828"/>
                  </a:lnTo>
                  <a:lnTo>
                    <a:pt x="215" y="818"/>
                  </a:lnTo>
                  <a:lnTo>
                    <a:pt x="0" y="930"/>
                  </a:lnTo>
                  <a:lnTo>
                    <a:pt x="1" y="935"/>
                  </a:lnTo>
                  <a:lnTo>
                    <a:pt x="4" y="948"/>
                  </a:lnTo>
                  <a:lnTo>
                    <a:pt x="9" y="966"/>
                  </a:lnTo>
                  <a:lnTo>
                    <a:pt x="17" y="992"/>
                  </a:lnTo>
                  <a:lnTo>
                    <a:pt x="26" y="1024"/>
                  </a:lnTo>
                  <a:lnTo>
                    <a:pt x="39" y="1061"/>
                  </a:lnTo>
                  <a:lnTo>
                    <a:pt x="52" y="1101"/>
                  </a:lnTo>
                  <a:lnTo>
                    <a:pt x="69" y="1144"/>
                  </a:lnTo>
                  <a:lnTo>
                    <a:pt x="79" y="1167"/>
                  </a:lnTo>
                  <a:lnTo>
                    <a:pt x="91" y="1190"/>
                  </a:lnTo>
                  <a:lnTo>
                    <a:pt x="105" y="1213"/>
                  </a:lnTo>
                  <a:lnTo>
                    <a:pt x="123" y="1236"/>
                  </a:lnTo>
                  <a:lnTo>
                    <a:pt x="140" y="1259"/>
                  </a:lnTo>
                  <a:lnTo>
                    <a:pt x="159" y="1281"/>
                  </a:lnTo>
                  <a:lnTo>
                    <a:pt x="179" y="1302"/>
                  </a:lnTo>
                  <a:lnTo>
                    <a:pt x="199" y="1324"/>
                  </a:lnTo>
                  <a:lnTo>
                    <a:pt x="221" y="1343"/>
                  </a:lnTo>
                  <a:lnTo>
                    <a:pt x="242" y="1361"/>
                  </a:lnTo>
                  <a:lnTo>
                    <a:pt x="263" y="1377"/>
                  </a:lnTo>
                  <a:lnTo>
                    <a:pt x="283" y="1391"/>
                  </a:lnTo>
                  <a:lnTo>
                    <a:pt x="303" y="1403"/>
                  </a:lnTo>
                  <a:lnTo>
                    <a:pt x="322" y="1412"/>
                  </a:lnTo>
                  <a:lnTo>
                    <a:pt x="339" y="1419"/>
                  </a:lnTo>
                  <a:lnTo>
                    <a:pt x="355" y="1423"/>
                  </a:lnTo>
                  <a:lnTo>
                    <a:pt x="381" y="1427"/>
                  </a:lnTo>
                  <a:lnTo>
                    <a:pt x="398" y="1429"/>
                  </a:lnTo>
                  <a:lnTo>
                    <a:pt x="411" y="1430"/>
                  </a:lnTo>
                  <a:lnTo>
                    <a:pt x="423" y="1429"/>
                  </a:lnTo>
                  <a:lnTo>
                    <a:pt x="434" y="1426"/>
                  </a:lnTo>
                  <a:lnTo>
                    <a:pt x="452" y="1423"/>
                  </a:lnTo>
                  <a:lnTo>
                    <a:pt x="475" y="1417"/>
                  </a:lnTo>
                  <a:lnTo>
                    <a:pt x="509" y="1410"/>
                  </a:lnTo>
                  <a:lnTo>
                    <a:pt x="524" y="1409"/>
                  </a:lnTo>
                  <a:lnTo>
                    <a:pt x="534" y="1412"/>
                  </a:lnTo>
                  <a:lnTo>
                    <a:pt x="543" y="1417"/>
                  </a:lnTo>
                  <a:lnTo>
                    <a:pt x="550" y="1424"/>
                  </a:lnTo>
                  <a:lnTo>
                    <a:pt x="556" y="1436"/>
                  </a:lnTo>
                  <a:lnTo>
                    <a:pt x="561" y="1449"/>
                  </a:lnTo>
                  <a:lnTo>
                    <a:pt x="569" y="1463"/>
                  </a:lnTo>
                  <a:lnTo>
                    <a:pt x="576" y="1480"/>
                  </a:lnTo>
                  <a:lnTo>
                    <a:pt x="586" y="1498"/>
                  </a:lnTo>
                  <a:lnTo>
                    <a:pt x="598" y="1518"/>
                  </a:lnTo>
                  <a:lnTo>
                    <a:pt x="612" y="1536"/>
                  </a:lnTo>
                  <a:lnTo>
                    <a:pt x="631" y="1557"/>
                  </a:lnTo>
                  <a:lnTo>
                    <a:pt x="654" y="1577"/>
                  </a:lnTo>
                  <a:lnTo>
                    <a:pt x="681" y="1597"/>
                  </a:lnTo>
                  <a:lnTo>
                    <a:pt x="716" y="1617"/>
                  </a:lnTo>
                  <a:lnTo>
                    <a:pt x="756" y="1636"/>
                  </a:lnTo>
                  <a:lnTo>
                    <a:pt x="813" y="1657"/>
                  </a:lnTo>
                  <a:lnTo>
                    <a:pt x="867" y="1673"/>
                  </a:lnTo>
                  <a:lnTo>
                    <a:pt x="921" y="1683"/>
                  </a:lnTo>
                  <a:lnTo>
                    <a:pt x="973" y="1690"/>
                  </a:lnTo>
                  <a:lnTo>
                    <a:pt x="1023" y="1694"/>
                  </a:lnTo>
                  <a:lnTo>
                    <a:pt x="1071" y="1694"/>
                  </a:lnTo>
                  <a:lnTo>
                    <a:pt x="1116" y="1692"/>
                  </a:lnTo>
                  <a:lnTo>
                    <a:pt x="1159" y="1687"/>
                  </a:lnTo>
                  <a:lnTo>
                    <a:pt x="1198" y="1682"/>
                  </a:lnTo>
                  <a:lnTo>
                    <a:pt x="1233" y="1674"/>
                  </a:lnTo>
                  <a:lnTo>
                    <a:pt x="1264" y="1667"/>
                  </a:lnTo>
                  <a:lnTo>
                    <a:pt x="1290" y="1659"/>
                  </a:lnTo>
                  <a:lnTo>
                    <a:pt x="1313" y="1651"/>
                  </a:lnTo>
                  <a:lnTo>
                    <a:pt x="1331" y="1644"/>
                  </a:lnTo>
                  <a:lnTo>
                    <a:pt x="1342" y="1638"/>
                  </a:lnTo>
                  <a:lnTo>
                    <a:pt x="1350" y="1636"/>
                  </a:lnTo>
                  <a:lnTo>
                    <a:pt x="1357" y="1623"/>
                  </a:lnTo>
                  <a:lnTo>
                    <a:pt x="1371" y="1590"/>
                  </a:lnTo>
                  <a:lnTo>
                    <a:pt x="1391" y="1541"/>
                  </a:lnTo>
                  <a:lnTo>
                    <a:pt x="1416" y="1478"/>
                  </a:lnTo>
                  <a:lnTo>
                    <a:pt x="1443" y="1403"/>
                  </a:lnTo>
                  <a:lnTo>
                    <a:pt x="1475" y="1320"/>
                  </a:lnTo>
                  <a:lnTo>
                    <a:pt x="1508" y="1229"/>
                  </a:lnTo>
                  <a:lnTo>
                    <a:pt x="1542" y="1134"/>
                  </a:lnTo>
                  <a:lnTo>
                    <a:pt x="1575" y="1039"/>
                  </a:lnTo>
                  <a:lnTo>
                    <a:pt x="1608" y="945"/>
                  </a:lnTo>
                  <a:lnTo>
                    <a:pt x="1638" y="856"/>
                  </a:lnTo>
                  <a:lnTo>
                    <a:pt x="1664" y="771"/>
                  </a:lnTo>
                  <a:lnTo>
                    <a:pt x="1687" y="698"/>
                  </a:lnTo>
                  <a:lnTo>
                    <a:pt x="1706" y="634"/>
                  </a:lnTo>
                  <a:lnTo>
                    <a:pt x="1718" y="586"/>
                  </a:lnTo>
                  <a:lnTo>
                    <a:pt x="1723" y="554"/>
                  </a:lnTo>
                  <a:lnTo>
                    <a:pt x="1723" y="508"/>
                  </a:lnTo>
                  <a:lnTo>
                    <a:pt x="1722" y="459"/>
                  </a:lnTo>
                  <a:lnTo>
                    <a:pt x="1718" y="410"/>
                  </a:lnTo>
                  <a:lnTo>
                    <a:pt x="1710" y="363"/>
                  </a:lnTo>
                  <a:lnTo>
                    <a:pt x="1700" y="317"/>
                  </a:lnTo>
                  <a:lnTo>
                    <a:pt x="1687" y="274"/>
                  </a:lnTo>
                  <a:lnTo>
                    <a:pt x="1673" y="235"/>
                  </a:lnTo>
                  <a:lnTo>
                    <a:pt x="1657" y="202"/>
                  </a:lnTo>
                  <a:lnTo>
                    <a:pt x="1640" y="179"/>
                  </a:lnTo>
                  <a:lnTo>
                    <a:pt x="1614" y="146"/>
                  </a:lnTo>
                  <a:lnTo>
                    <a:pt x="1579" y="109"/>
                  </a:lnTo>
                  <a:lnTo>
                    <a:pt x="1543" y="71"/>
                  </a:lnTo>
                  <a:lnTo>
                    <a:pt x="1505" y="38"/>
                  </a:lnTo>
                  <a:lnTo>
                    <a:pt x="1472" y="12"/>
                  </a:lnTo>
                  <a:lnTo>
                    <a:pt x="1448" y="0"/>
                  </a:lnTo>
                  <a:lnTo>
                    <a:pt x="1433" y="2"/>
                  </a:lnTo>
                  <a:lnTo>
                    <a:pt x="1397" y="53"/>
                  </a:lnTo>
                  <a:lnTo>
                    <a:pt x="1360" y="91"/>
                  </a:lnTo>
                  <a:lnTo>
                    <a:pt x="1321" y="120"/>
                  </a:lnTo>
                  <a:lnTo>
                    <a:pt x="1282" y="139"/>
                  </a:lnTo>
                  <a:lnTo>
                    <a:pt x="1241" y="149"/>
                  </a:lnTo>
                  <a:lnTo>
                    <a:pt x="1204" y="153"/>
                  </a:lnTo>
                  <a:lnTo>
                    <a:pt x="1166" y="150"/>
                  </a:lnTo>
                  <a:lnTo>
                    <a:pt x="1130" y="142"/>
                  </a:lnTo>
                  <a:lnTo>
                    <a:pt x="1096" y="132"/>
                  </a:lnTo>
                  <a:lnTo>
                    <a:pt x="1065" y="119"/>
                  </a:lnTo>
                  <a:lnTo>
                    <a:pt x="1038" y="103"/>
                  </a:lnTo>
                  <a:lnTo>
                    <a:pt x="1013" y="89"/>
                  </a:lnTo>
                  <a:lnTo>
                    <a:pt x="994" y="76"/>
                  </a:lnTo>
                  <a:lnTo>
                    <a:pt x="980" y="64"/>
                  </a:lnTo>
                  <a:lnTo>
                    <a:pt x="970" y="57"/>
                  </a:lnTo>
                  <a:lnTo>
                    <a:pt x="967" y="54"/>
                  </a:lnTo>
                  <a:close/>
                </a:path>
              </a:pathLst>
            </a:custGeom>
            <a:solidFill>
              <a:srgbClr val="D87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145" y="705"/>
              <a:ext cx="1356" cy="1653"/>
            </a:xfrm>
            <a:custGeom>
              <a:avLst/>
              <a:gdLst>
                <a:gd name="T0" fmla="*/ 28 w 1356"/>
                <a:gd name="T1" fmla="*/ 233 h 1653"/>
                <a:gd name="T2" fmla="*/ 87 w 1356"/>
                <a:gd name="T3" fmla="*/ 1321 h 1653"/>
                <a:gd name="T4" fmla="*/ 415 w 1356"/>
                <a:gd name="T5" fmla="*/ 1327 h 1653"/>
                <a:gd name="T6" fmla="*/ 415 w 1356"/>
                <a:gd name="T7" fmla="*/ 1360 h 1653"/>
                <a:gd name="T8" fmla="*/ 0 w 1356"/>
                <a:gd name="T9" fmla="*/ 1400 h 1653"/>
                <a:gd name="T10" fmla="*/ 0 w 1356"/>
                <a:gd name="T11" fmla="*/ 1520 h 1653"/>
                <a:gd name="T12" fmla="*/ 341 w 1356"/>
                <a:gd name="T13" fmla="*/ 1653 h 1653"/>
                <a:gd name="T14" fmla="*/ 1275 w 1356"/>
                <a:gd name="T15" fmla="*/ 1454 h 1653"/>
                <a:gd name="T16" fmla="*/ 1275 w 1356"/>
                <a:gd name="T17" fmla="*/ 1380 h 1653"/>
                <a:gd name="T18" fmla="*/ 982 w 1356"/>
                <a:gd name="T19" fmla="*/ 1327 h 1653"/>
                <a:gd name="T20" fmla="*/ 982 w 1356"/>
                <a:gd name="T21" fmla="*/ 1268 h 1653"/>
                <a:gd name="T22" fmla="*/ 1321 w 1356"/>
                <a:gd name="T23" fmla="*/ 1148 h 1653"/>
                <a:gd name="T24" fmla="*/ 1356 w 1356"/>
                <a:gd name="T25" fmla="*/ 26 h 1653"/>
                <a:gd name="T26" fmla="*/ 241 w 1356"/>
                <a:gd name="T27" fmla="*/ 0 h 1653"/>
                <a:gd name="T28" fmla="*/ 28 w 1356"/>
                <a:gd name="T29" fmla="*/ 233 h 16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56"/>
                <a:gd name="T46" fmla="*/ 0 h 1653"/>
                <a:gd name="T47" fmla="*/ 1356 w 1356"/>
                <a:gd name="T48" fmla="*/ 1653 h 16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56" h="1653">
                  <a:moveTo>
                    <a:pt x="28" y="233"/>
                  </a:moveTo>
                  <a:lnTo>
                    <a:pt x="87" y="1321"/>
                  </a:lnTo>
                  <a:lnTo>
                    <a:pt x="415" y="1327"/>
                  </a:lnTo>
                  <a:lnTo>
                    <a:pt x="415" y="1360"/>
                  </a:lnTo>
                  <a:lnTo>
                    <a:pt x="0" y="1400"/>
                  </a:lnTo>
                  <a:lnTo>
                    <a:pt x="0" y="1520"/>
                  </a:lnTo>
                  <a:lnTo>
                    <a:pt x="341" y="1653"/>
                  </a:lnTo>
                  <a:lnTo>
                    <a:pt x="1275" y="1454"/>
                  </a:lnTo>
                  <a:lnTo>
                    <a:pt x="1275" y="1380"/>
                  </a:lnTo>
                  <a:lnTo>
                    <a:pt x="982" y="1327"/>
                  </a:lnTo>
                  <a:lnTo>
                    <a:pt x="982" y="1268"/>
                  </a:lnTo>
                  <a:lnTo>
                    <a:pt x="1321" y="1148"/>
                  </a:lnTo>
                  <a:lnTo>
                    <a:pt x="1356" y="26"/>
                  </a:lnTo>
                  <a:lnTo>
                    <a:pt x="241" y="0"/>
                  </a:lnTo>
                  <a:lnTo>
                    <a:pt x="28" y="23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4028" y="1278"/>
              <a:ext cx="1194" cy="471"/>
            </a:xfrm>
            <a:custGeom>
              <a:avLst/>
              <a:gdLst>
                <a:gd name="T0" fmla="*/ 6 w 1194"/>
                <a:gd name="T1" fmla="*/ 185 h 471"/>
                <a:gd name="T2" fmla="*/ 0 w 1194"/>
                <a:gd name="T3" fmla="*/ 278 h 471"/>
                <a:gd name="T4" fmla="*/ 461 w 1194"/>
                <a:gd name="T5" fmla="*/ 471 h 471"/>
                <a:gd name="T6" fmla="*/ 1166 w 1194"/>
                <a:gd name="T7" fmla="*/ 264 h 471"/>
                <a:gd name="T8" fmla="*/ 1194 w 1194"/>
                <a:gd name="T9" fmla="*/ 53 h 471"/>
                <a:gd name="T10" fmla="*/ 1034 w 1194"/>
                <a:gd name="T11" fmla="*/ 0 h 471"/>
                <a:gd name="T12" fmla="*/ 6 w 1194"/>
                <a:gd name="T13" fmla="*/ 185 h 4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4"/>
                <a:gd name="T22" fmla="*/ 0 h 471"/>
                <a:gd name="T23" fmla="*/ 1194 w 1194"/>
                <a:gd name="T24" fmla="*/ 471 h 4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4" h="471">
                  <a:moveTo>
                    <a:pt x="6" y="185"/>
                  </a:moveTo>
                  <a:lnTo>
                    <a:pt x="0" y="278"/>
                  </a:lnTo>
                  <a:lnTo>
                    <a:pt x="461" y="471"/>
                  </a:lnTo>
                  <a:lnTo>
                    <a:pt x="1166" y="264"/>
                  </a:lnTo>
                  <a:lnTo>
                    <a:pt x="1194" y="53"/>
                  </a:lnTo>
                  <a:lnTo>
                    <a:pt x="1034" y="0"/>
                  </a:lnTo>
                  <a:lnTo>
                    <a:pt x="6" y="18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5036" y="1116"/>
              <a:ext cx="231" cy="311"/>
            </a:xfrm>
            <a:custGeom>
              <a:avLst/>
              <a:gdLst>
                <a:gd name="T0" fmla="*/ 7 w 231"/>
                <a:gd name="T1" fmla="*/ 87 h 311"/>
                <a:gd name="T2" fmla="*/ 9 w 231"/>
                <a:gd name="T3" fmla="*/ 94 h 311"/>
                <a:gd name="T4" fmla="*/ 6 w 231"/>
                <a:gd name="T5" fmla="*/ 105 h 311"/>
                <a:gd name="T6" fmla="*/ 4 w 231"/>
                <a:gd name="T7" fmla="*/ 116 h 311"/>
                <a:gd name="T8" fmla="*/ 9 w 231"/>
                <a:gd name="T9" fmla="*/ 128 h 311"/>
                <a:gd name="T10" fmla="*/ 23 w 231"/>
                <a:gd name="T11" fmla="*/ 143 h 311"/>
                <a:gd name="T12" fmla="*/ 39 w 231"/>
                <a:gd name="T13" fmla="*/ 158 h 311"/>
                <a:gd name="T14" fmla="*/ 55 w 231"/>
                <a:gd name="T15" fmla="*/ 172 h 311"/>
                <a:gd name="T16" fmla="*/ 72 w 231"/>
                <a:gd name="T17" fmla="*/ 185 h 311"/>
                <a:gd name="T18" fmla="*/ 87 w 231"/>
                <a:gd name="T19" fmla="*/ 196 h 311"/>
                <a:gd name="T20" fmla="*/ 98 w 231"/>
                <a:gd name="T21" fmla="*/ 205 h 311"/>
                <a:gd name="T22" fmla="*/ 107 w 231"/>
                <a:gd name="T23" fmla="*/ 211 h 311"/>
                <a:gd name="T24" fmla="*/ 110 w 231"/>
                <a:gd name="T25" fmla="*/ 212 h 311"/>
                <a:gd name="T26" fmla="*/ 177 w 231"/>
                <a:gd name="T27" fmla="*/ 311 h 311"/>
                <a:gd name="T28" fmla="*/ 231 w 231"/>
                <a:gd name="T29" fmla="*/ 53 h 311"/>
                <a:gd name="T30" fmla="*/ 91 w 231"/>
                <a:gd name="T31" fmla="*/ 0 h 311"/>
                <a:gd name="T32" fmla="*/ 85 w 231"/>
                <a:gd name="T33" fmla="*/ 1 h 311"/>
                <a:gd name="T34" fmla="*/ 72 w 231"/>
                <a:gd name="T35" fmla="*/ 5 h 311"/>
                <a:gd name="T36" fmla="*/ 55 w 231"/>
                <a:gd name="T37" fmla="*/ 14 h 311"/>
                <a:gd name="T38" fmla="*/ 36 w 231"/>
                <a:gd name="T39" fmla="*/ 24 h 311"/>
                <a:gd name="T40" fmla="*/ 17 w 231"/>
                <a:gd name="T41" fmla="*/ 37 h 311"/>
                <a:gd name="T42" fmla="*/ 6 w 231"/>
                <a:gd name="T43" fmla="*/ 51 h 311"/>
                <a:gd name="T44" fmla="*/ 0 w 231"/>
                <a:gd name="T45" fmla="*/ 69 h 311"/>
                <a:gd name="T46" fmla="*/ 7 w 231"/>
                <a:gd name="T47" fmla="*/ 87 h 3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1"/>
                <a:gd name="T73" fmla="*/ 0 h 311"/>
                <a:gd name="T74" fmla="*/ 231 w 231"/>
                <a:gd name="T75" fmla="*/ 311 h 3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1" h="311">
                  <a:moveTo>
                    <a:pt x="7" y="87"/>
                  </a:moveTo>
                  <a:lnTo>
                    <a:pt x="9" y="94"/>
                  </a:lnTo>
                  <a:lnTo>
                    <a:pt x="6" y="105"/>
                  </a:lnTo>
                  <a:lnTo>
                    <a:pt x="4" y="116"/>
                  </a:lnTo>
                  <a:lnTo>
                    <a:pt x="9" y="128"/>
                  </a:lnTo>
                  <a:lnTo>
                    <a:pt x="23" y="143"/>
                  </a:lnTo>
                  <a:lnTo>
                    <a:pt x="39" y="158"/>
                  </a:lnTo>
                  <a:lnTo>
                    <a:pt x="55" y="172"/>
                  </a:lnTo>
                  <a:lnTo>
                    <a:pt x="72" y="185"/>
                  </a:lnTo>
                  <a:lnTo>
                    <a:pt x="87" y="196"/>
                  </a:lnTo>
                  <a:lnTo>
                    <a:pt x="98" y="205"/>
                  </a:lnTo>
                  <a:lnTo>
                    <a:pt x="107" y="211"/>
                  </a:lnTo>
                  <a:lnTo>
                    <a:pt x="110" y="212"/>
                  </a:lnTo>
                  <a:lnTo>
                    <a:pt x="177" y="311"/>
                  </a:lnTo>
                  <a:lnTo>
                    <a:pt x="231" y="53"/>
                  </a:lnTo>
                  <a:lnTo>
                    <a:pt x="91" y="0"/>
                  </a:lnTo>
                  <a:lnTo>
                    <a:pt x="85" y="1"/>
                  </a:lnTo>
                  <a:lnTo>
                    <a:pt x="72" y="5"/>
                  </a:lnTo>
                  <a:lnTo>
                    <a:pt x="55" y="14"/>
                  </a:lnTo>
                  <a:lnTo>
                    <a:pt x="36" y="24"/>
                  </a:lnTo>
                  <a:lnTo>
                    <a:pt x="17" y="37"/>
                  </a:lnTo>
                  <a:lnTo>
                    <a:pt x="6" y="51"/>
                  </a:lnTo>
                  <a:lnTo>
                    <a:pt x="0" y="69"/>
                  </a:lnTo>
                  <a:lnTo>
                    <a:pt x="7" y="8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30"/>
            <p:cNvSpPr>
              <a:spLocks/>
            </p:cNvSpPr>
            <p:nvPr/>
          </p:nvSpPr>
          <p:spPr bwMode="auto">
            <a:xfrm>
              <a:off x="4448" y="1260"/>
              <a:ext cx="361" cy="400"/>
            </a:xfrm>
            <a:custGeom>
              <a:avLst/>
              <a:gdLst>
                <a:gd name="T0" fmla="*/ 14 w 361"/>
                <a:gd name="T1" fmla="*/ 94 h 400"/>
                <a:gd name="T2" fmla="*/ 36 w 361"/>
                <a:gd name="T3" fmla="*/ 153 h 400"/>
                <a:gd name="T4" fmla="*/ 39 w 361"/>
                <a:gd name="T5" fmla="*/ 212 h 400"/>
                <a:gd name="T6" fmla="*/ 37 w 361"/>
                <a:gd name="T7" fmla="*/ 268 h 400"/>
                <a:gd name="T8" fmla="*/ 40 w 361"/>
                <a:gd name="T9" fmla="*/ 329 h 400"/>
                <a:gd name="T10" fmla="*/ 61 w 361"/>
                <a:gd name="T11" fmla="*/ 379 h 400"/>
                <a:gd name="T12" fmla="*/ 105 w 361"/>
                <a:gd name="T13" fmla="*/ 400 h 400"/>
                <a:gd name="T14" fmla="*/ 172 w 361"/>
                <a:gd name="T15" fmla="*/ 377 h 400"/>
                <a:gd name="T16" fmla="*/ 238 w 361"/>
                <a:gd name="T17" fmla="*/ 336 h 400"/>
                <a:gd name="T18" fmla="*/ 281 w 361"/>
                <a:gd name="T19" fmla="*/ 301 h 400"/>
                <a:gd name="T20" fmla="*/ 290 w 361"/>
                <a:gd name="T21" fmla="*/ 291 h 400"/>
                <a:gd name="T22" fmla="*/ 310 w 361"/>
                <a:gd name="T23" fmla="*/ 260 h 400"/>
                <a:gd name="T24" fmla="*/ 336 w 361"/>
                <a:gd name="T25" fmla="*/ 214 h 400"/>
                <a:gd name="T26" fmla="*/ 358 w 361"/>
                <a:gd name="T27" fmla="*/ 173 h 400"/>
                <a:gd name="T28" fmla="*/ 361 w 361"/>
                <a:gd name="T29" fmla="*/ 129 h 400"/>
                <a:gd name="T30" fmla="*/ 343 w 361"/>
                <a:gd name="T31" fmla="*/ 27 h 400"/>
                <a:gd name="T32" fmla="*/ 307 w 361"/>
                <a:gd name="T33" fmla="*/ 4 h 400"/>
                <a:gd name="T34" fmla="*/ 289 w 361"/>
                <a:gd name="T35" fmla="*/ 25 h 400"/>
                <a:gd name="T36" fmla="*/ 277 w 361"/>
                <a:gd name="T37" fmla="*/ 56 h 400"/>
                <a:gd name="T38" fmla="*/ 273 w 361"/>
                <a:gd name="T39" fmla="*/ 79 h 400"/>
                <a:gd name="T40" fmla="*/ 271 w 361"/>
                <a:gd name="T41" fmla="*/ 80 h 400"/>
                <a:gd name="T42" fmla="*/ 261 w 361"/>
                <a:gd name="T43" fmla="*/ 61 h 400"/>
                <a:gd name="T44" fmla="*/ 247 w 361"/>
                <a:gd name="T45" fmla="*/ 34 h 400"/>
                <a:gd name="T46" fmla="*/ 232 w 361"/>
                <a:gd name="T47" fmla="*/ 10 h 400"/>
                <a:gd name="T48" fmla="*/ 222 w 361"/>
                <a:gd name="T49" fmla="*/ 1 h 400"/>
                <a:gd name="T50" fmla="*/ 199 w 361"/>
                <a:gd name="T51" fmla="*/ 1 h 400"/>
                <a:gd name="T52" fmla="*/ 165 w 361"/>
                <a:gd name="T53" fmla="*/ 5 h 400"/>
                <a:gd name="T54" fmla="*/ 124 w 361"/>
                <a:gd name="T55" fmla="*/ 14 h 400"/>
                <a:gd name="T56" fmla="*/ 81 w 361"/>
                <a:gd name="T57" fmla="*/ 24 h 400"/>
                <a:gd name="T58" fmla="*/ 42 w 361"/>
                <a:gd name="T59" fmla="*/ 37 h 400"/>
                <a:gd name="T60" fmla="*/ 13 w 361"/>
                <a:gd name="T61" fmla="*/ 50 h 400"/>
                <a:gd name="T62" fmla="*/ 0 w 361"/>
                <a:gd name="T63" fmla="*/ 64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1"/>
                <a:gd name="T97" fmla="*/ 0 h 400"/>
                <a:gd name="T98" fmla="*/ 361 w 361"/>
                <a:gd name="T99" fmla="*/ 400 h 4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1" h="400">
                  <a:moveTo>
                    <a:pt x="0" y="70"/>
                  </a:moveTo>
                  <a:lnTo>
                    <a:pt x="14" y="94"/>
                  </a:lnTo>
                  <a:lnTo>
                    <a:pt x="27" y="122"/>
                  </a:lnTo>
                  <a:lnTo>
                    <a:pt x="36" y="153"/>
                  </a:lnTo>
                  <a:lnTo>
                    <a:pt x="40" y="189"/>
                  </a:lnTo>
                  <a:lnTo>
                    <a:pt x="39" y="212"/>
                  </a:lnTo>
                  <a:lnTo>
                    <a:pt x="37" y="240"/>
                  </a:lnTo>
                  <a:lnTo>
                    <a:pt x="37" y="268"/>
                  </a:lnTo>
                  <a:lnTo>
                    <a:pt x="37" y="300"/>
                  </a:lnTo>
                  <a:lnTo>
                    <a:pt x="40" y="329"/>
                  </a:lnTo>
                  <a:lnTo>
                    <a:pt x="48" y="356"/>
                  </a:lnTo>
                  <a:lnTo>
                    <a:pt x="61" y="379"/>
                  </a:lnTo>
                  <a:lnTo>
                    <a:pt x="79" y="395"/>
                  </a:lnTo>
                  <a:lnTo>
                    <a:pt x="105" y="400"/>
                  </a:lnTo>
                  <a:lnTo>
                    <a:pt x="137" y="393"/>
                  </a:lnTo>
                  <a:lnTo>
                    <a:pt x="172" y="377"/>
                  </a:lnTo>
                  <a:lnTo>
                    <a:pt x="206" y="357"/>
                  </a:lnTo>
                  <a:lnTo>
                    <a:pt x="238" y="336"/>
                  </a:lnTo>
                  <a:lnTo>
                    <a:pt x="263" y="316"/>
                  </a:lnTo>
                  <a:lnTo>
                    <a:pt x="281" y="301"/>
                  </a:lnTo>
                  <a:lnTo>
                    <a:pt x="287" y="296"/>
                  </a:lnTo>
                  <a:lnTo>
                    <a:pt x="290" y="291"/>
                  </a:lnTo>
                  <a:lnTo>
                    <a:pt x="299" y="278"/>
                  </a:lnTo>
                  <a:lnTo>
                    <a:pt x="310" y="260"/>
                  </a:lnTo>
                  <a:lnTo>
                    <a:pt x="323" y="237"/>
                  </a:lnTo>
                  <a:lnTo>
                    <a:pt x="336" y="214"/>
                  </a:lnTo>
                  <a:lnTo>
                    <a:pt x="349" y="192"/>
                  </a:lnTo>
                  <a:lnTo>
                    <a:pt x="358" y="173"/>
                  </a:lnTo>
                  <a:lnTo>
                    <a:pt x="361" y="162"/>
                  </a:lnTo>
                  <a:lnTo>
                    <a:pt x="361" y="129"/>
                  </a:lnTo>
                  <a:lnTo>
                    <a:pt x="356" y="77"/>
                  </a:lnTo>
                  <a:lnTo>
                    <a:pt x="343" y="27"/>
                  </a:lnTo>
                  <a:lnTo>
                    <a:pt x="320" y="3"/>
                  </a:lnTo>
                  <a:lnTo>
                    <a:pt x="307" y="4"/>
                  </a:lnTo>
                  <a:lnTo>
                    <a:pt x="296" y="13"/>
                  </a:lnTo>
                  <a:lnTo>
                    <a:pt x="289" y="25"/>
                  </a:lnTo>
                  <a:lnTo>
                    <a:pt x="281" y="40"/>
                  </a:lnTo>
                  <a:lnTo>
                    <a:pt x="277" y="56"/>
                  </a:lnTo>
                  <a:lnTo>
                    <a:pt x="274" y="70"/>
                  </a:lnTo>
                  <a:lnTo>
                    <a:pt x="273" y="79"/>
                  </a:lnTo>
                  <a:lnTo>
                    <a:pt x="273" y="83"/>
                  </a:lnTo>
                  <a:lnTo>
                    <a:pt x="271" y="80"/>
                  </a:lnTo>
                  <a:lnTo>
                    <a:pt x="267" y="73"/>
                  </a:lnTo>
                  <a:lnTo>
                    <a:pt x="261" y="61"/>
                  </a:lnTo>
                  <a:lnTo>
                    <a:pt x="254" y="48"/>
                  </a:lnTo>
                  <a:lnTo>
                    <a:pt x="247" y="34"/>
                  </a:lnTo>
                  <a:lnTo>
                    <a:pt x="240" y="21"/>
                  </a:lnTo>
                  <a:lnTo>
                    <a:pt x="232" y="10"/>
                  </a:lnTo>
                  <a:lnTo>
                    <a:pt x="227" y="3"/>
                  </a:lnTo>
                  <a:lnTo>
                    <a:pt x="222" y="1"/>
                  </a:lnTo>
                  <a:lnTo>
                    <a:pt x="212" y="0"/>
                  </a:lnTo>
                  <a:lnTo>
                    <a:pt x="199" y="1"/>
                  </a:lnTo>
                  <a:lnTo>
                    <a:pt x="183" y="3"/>
                  </a:lnTo>
                  <a:lnTo>
                    <a:pt x="165" y="5"/>
                  </a:lnTo>
                  <a:lnTo>
                    <a:pt x="144" y="10"/>
                  </a:lnTo>
                  <a:lnTo>
                    <a:pt x="124" y="14"/>
                  </a:lnTo>
                  <a:lnTo>
                    <a:pt x="102" y="18"/>
                  </a:lnTo>
                  <a:lnTo>
                    <a:pt x="81" y="24"/>
                  </a:lnTo>
                  <a:lnTo>
                    <a:pt x="61" y="31"/>
                  </a:lnTo>
                  <a:lnTo>
                    <a:pt x="42" y="37"/>
                  </a:lnTo>
                  <a:lnTo>
                    <a:pt x="26" y="44"/>
                  </a:lnTo>
                  <a:lnTo>
                    <a:pt x="13" y="50"/>
                  </a:lnTo>
                  <a:lnTo>
                    <a:pt x="4" y="57"/>
                  </a:lnTo>
                  <a:lnTo>
                    <a:pt x="0" y="6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7798" y="1596"/>
              <a:ext cx="987" cy="946"/>
            </a:xfrm>
            <a:custGeom>
              <a:avLst/>
              <a:gdLst>
                <a:gd name="T0" fmla="*/ 144 w 987"/>
                <a:gd name="T1" fmla="*/ 128 h 946"/>
                <a:gd name="T2" fmla="*/ 101 w 987"/>
                <a:gd name="T3" fmla="*/ 182 h 946"/>
                <a:gd name="T4" fmla="*/ 64 w 987"/>
                <a:gd name="T5" fmla="*/ 254 h 946"/>
                <a:gd name="T6" fmla="*/ 39 w 987"/>
                <a:gd name="T7" fmla="*/ 324 h 946"/>
                <a:gd name="T8" fmla="*/ 20 w 987"/>
                <a:gd name="T9" fmla="*/ 475 h 946"/>
                <a:gd name="T10" fmla="*/ 3 w 987"/>
                <a:gd name="T11" fmla="*/ 683 h 946"/>
                <a:gd name="T12" fmla="*/ 1 w 987"/>
                <a:gd name="T13" fmla="*/ 727 h 946"/>
                <a:gd name="T14" fmla="*/ 14 w 987"/>
                <a:gd name="T15" fmla="*/ 771 h 946"/>
                <a:gd name="T16" fmla="*/ 46 w 987"/>
                <a:gd name="T17" fmla="*/ 837 h 946"/>
                <a:gd name="T18" fmla="*/ 107 w 987"/>
                <a:gd name="T19" fmla="*/ 897 h 946"/>
                <a:gd name="T20" fmla="*/ 182 w 987"/>
                <a:gd name="T21" fmla="*/ 929 h 946"/>
                <a:gd name="T22" fmla="*/ 247 w 987"/>
                <a:gd name="T23" fmla="*/ 942 h 946"/>
                <a:gd name="T24" fmla="*/ 305 w 987"/>
                <a:gd name="T25" fmla="*/ 946 h 946"/>
                <a:gd name="T26" fmla="*/ 358 w 987"/>
                <a:gd name="T27" fmla="*/ 943 h 946"/>
                <a:gd name="T28" fmla="*/ 401 w 987"/>
                <a:gd name="T29" fmla="*/ 936 h 946"/>
                <a:gd name="T30" fmla="*/ 437 w 987"/>
                <a:gd name="T31" fmla="*/ 928 h 946"/>
                <a:gd name="T32" fmla="*/ 462 w 987"/>
                <a:gd name="T33" fmla="*/ 919 h 946"/>
                <a:gd name="T34" fmla="*/ 475 w 987"/>
                <a:gd name="T35" fmla="*/ 915 h 946"/>
                <a:gd name="T36" fmla="*/ 481 w 987"/>
                <a:gd name="T37" fmla="*/ 912 h 946"/>
                <a:gd name="T38" fmla="*/ 515 w 987"/>
                <a:gd name="T39" fmla="*/ 900 h 946"/>
                <a:gd name="T40" fmla="*/ 573 w 987"/>
                <a:gd name="T41" fmla="*/ 880 h 946"/>
                <a:gd name="T42" fmla="*/ 648 w 987"/>
                <a:gd name="T43" fmla="*/ 854 h 946"/>
                <a:gd name="T44" fmla="*/ 728 w 987"/>
                <a:gd name="T45" fmla="*/ 826 h 946"/>
                <a:gd name="T46" fmla="*/ 804 w 987"/>
                <a:gd name="T47" fmla="*/ 795 h 946"/>
                <a:gd name="T48" fmla="*/ 868 w 987"/>
                <a:gd name="T49" fmla="*/ 767 h 946"/>
                <a:gd name="T50" fmla="*/ 908 w 987"/>
                <a:gd name="T51" fmla="*/ 744 h 946"/>
                <a:gd name="T52" fmla="*/ 940 w 987"/>
                <a:gd name="T53" fmla="*/ 675 h 946"/>
                <a:gd name="T54" fmla="*/ 974 w 987"/>
                <a:gd name="T55" fmla="*/ 504 h 946"/>
                <a:gd name="T56" fmla="*/ 987 w 987"/>
                <a:gd name="T57" fmla="*/ 307 h 946"/>
                <a:gd name="T58" fmla="*/ 970 w 987"/>
                <a:gd name="T59" fmla="*/ 146 h 946"/>
                <a:gd name="T60" fmla="*/ 918 w 987"/>
                <a:gd name="T61" fmla="*/ 64 h 946"/>
                <a:gd name="T62" fmla="*/ 862 w 987"/>
                <a:gd name="T63" fmla="*/ 23 h 946"/>
                <a:gd name="T64" fmla="*/ 817 w 987"/>
                <a:gd name="T65" fmla="*/ 4 h 946"/>
                <a:gd name="T66" fmla="*/ 791 w 987"/>
                <a:gd name="T67" fmla="*/ 0 h 946"/>
                <a:gd name="T68" fmla="*/ 785 w 987"/>
                <a:gd name="T69" fmla="*/ 0 h 946"/>
                <a:gd name="T70" fmla="*/ 767 w 987"/>
                <a:gd name="T71" fmla="*/ 0 h 946"/>
                <a:gd name="T72" fmla="*/ 730 w 987"/>
                <a:gd name="T73" fmla="*/ 1 h 946"/>
                <a:gd name="T74" fmla="*/ 683 w 987"/>
                <a:gd name="T75" fmla="*/ 3 h 946"/>
                <a:gd name="T76" fmla="*/ 624 w 987"/>
                <a:gd name="T77" fmla="*/ 7 h 946"/>
                <a:gd name="T78" fmla="*/ 559 w 987"/>
                <a:gd name="T79" fmla="*/ 13 h 946"/>
                <a:gd name="T80" fmla="*/ 491 w 987"/>
                <a:gd name="T81" fmla="*/ 21 h 946"/>
                <a:gd name="T82" fmla="*/ 423 w 987"/>
                <a:gd name="T83" fmla="*/ 34 h 946"/>
                <a:gd name="T84" fmla="*/ 348 w 987"/>
                <a:gd name="T85" fmla="*/ 54 h 946"/>
                <a:gd name="T86" fmla="*/ 279 w 987"/>
                <a:gd name="T87" fmla="*/ 74 h 946"/>
                <a:gd name="T88" fmla="*/ 225 w 987"/>
                <a:gd name="T89" fmla="*/ 90 h 946"/>
                <a:gd name="T90" fmla="*/ 185 w 987"/>
                <a:gd name="T91" fmla="*/ 106 h 9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87"/>
                <a:gd name="T139" fmla="*/ 0 h 946"/>
                <a:gd name="T140" fmla="*/ 987 w 987"/>
                <a:gd name="T141" fmla="*/ 946 h 9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87" h="946">
                  <a:moveTo>
                    <a:pt x="166" y="113"/>
                  </a:moveTo>
                  <a:lnTo>
                    <a:pt x="144" y="128"/>
                  </a:lnTo>
                  <a:lnTo>
                    <a:pt x="123" y="151"/>
                  </a:lnTo>
                  <a:lnTo>
                    <a:pt x="101" y="182"/>
                  </a:lnTo>
                  <a:lnTo>
                    <a:pt x="81" y="217"/>
                  </a:lnTo>
                  <a:lnTo>
                    <a:pt x="64" y="254"/>
                  </a:lnTo>
                  <a:lnTo>
                    <a:pt x="49" y="291"/>
                  </a:lnTo>
                  <a:lnTo>
                    <a:pt x="39" y="324"/>
                  </a:lnTo>
                  <a:lnTo>
                    <a:pt x="33" y="352"/>
                  </a:lnTo>
                  <a:lnTo>
                    <a:pt x="20" y="475"/>
                  </a:lnTo>
                  <a:lnTo>
                    <a:pt x="10" y="594"/>
                  </a:lnTo>
                  <a:lnTo>
                    <a:pt x="3" y="683"/>
                  </a:lnTo>
                  <a:lnTo>
                    <a:pt x="0" y="719"/>
                  </a:lnTo>
                  <a:lnTo>
                    <a:pt x="1" y="727"/>
                  </a:lnTo>
                  <a:lnTo>
                    <a:pt x="6" y="744"/>
                  </a:lnTo>
                  <a:lnTo>
                    <a:pt x="14" y="771"/>
                  </a:lnTo>
                  <a:lnTo>
                    <a:pt x="27" y="803"/>
                  </a:lnTo>
                  <a:lnTo>
                    <a:pt x="46" y="837"/>
                  </a:lnTo>
                  <a:lnTo>
                    <a:pt x="72" y="870"/>
                  </a:lnTo>
                  <a:lnTo>
                    <a:pt x="107" y="897"/>
                  </a:lnTo>
                  <a:lnTo>
                    <a:pt x="149" y="919"/>
                  </a:lnTo>
                  <a:lnTo>
                    <a:pt x="182" y="929"/>
                  </a:lnTo>
                  <a:lnTo>
                    <a:pt x="215" y="938"/>
                  </a:lnTo>
                  <a:lnTo>
                    <a:pt x="247" y="942"/>
                  </a:lnTo>
                  <a:lnTo>
                    <a:pt x="277" y="945"/>
                  </a:lnTo>
                  <a:lnTo>
                    <a:pt x="305" y="946"/>
                  </a:lnTo>
                  <a:lnTo>
                    <a:pt x="332" y="946"/>
                  </a:lnTo>
                  <a:lnTo>
                    <a:pt x="358" y="943"/>
                  </a:lnTo>
                  <a:lnTo>
                    <a:pt x="381" y="941"/>
                  </a:lnTo>
                  <a:lnTo>
                    <a:pt x="401" y="936"/>
                  </a:lnTo>
                  <a:lnTo>
                    <a:pt x="420" y="932"/>
                  </a:lnTo>
                  <a:lnTo>
                    <a:pt x="437" y="928"/>
                  </a:lnTo>
                  <a:lnTo>
                    <a:pt x="450" y="923"/>
                  </a:lnTo>
                  <a:lnTo>
                    <a:pt x="462" y="919"/>
                  </a:lnTo>
                  <a:lnTo>
                    <a:pt x="469" y="916"/>
                  </a:lnTo>
                  <a:lnTo>
                    <a:pt x="475" y="915"/>
                  </a:lnTo>
                  <a:lnTo>
                    <a:pt x="476" y="913"/>
                  </a:lnTo>
                  <a:lnTo>
                    <a:pt x="481" y="912"/>
                  </a:lnTo>
                  <a:lnTo>
                    <a:pt x="494" y="908"/>
                  </a:lnTo>
                  <a:lnTo>
                    <a:pt x="515" y="900"/>
                  </a:lnTo>
                  <a:lnTo>
                    <a:pt x="541" y="892"/>
                  </a:lnTo>
                  <a:lnTo>
                    <a:pt x="573" y="880"/>
                  </a:lnTo>
                  <a:lnTo>
                    <a:pt x="609" y="869"/>
                  </a:lnTo>
                  <a:lnTo>
                    <a:pt x="648" y="854"/>
                  </a:lnTo>
                  <a:lnTo>
                    <a:pt x="687" y="840"/>
                  </a:lnTo>
                  <a:lnTo>
                    <a:pt x="728" y="826"/>
                  </a:lnTo>
                  <a:lnTo>
                    <a:pt x="767" y="810"/>
                  </a:lnTo>
                  <a:lnTo>
                    <a:pt x="804" y="795"/>
                  </a:lnTo>
                  <a:lnTo>
                    <a:pt x="837" y="781"/>
                  </a:lnTo>
                  <a:lnTo>
                    <a:pt x="868" y="767"/>
                  </a:lnTo>
                  <a:lnTo>
                    <a:pt x="891" y="754"/>
                  </a:lnTo>
                  <a:lnTo>
                    <a:pt x="908" y="744"/>
                  </a:lnTo>
                  <a:lnTo>
                    <a:pt x="917" y="734"/>
                  </a:lnTo>
                  <a:lnTo>
                    <a:pt x="940" y="675"/>
                  </a:lnTo>
                  <a:lnTo>
                    <a:pt x="958" y="596"/>
                  </a:lnTo>
                  <a:lnTo>
                    <a:pt x="974" y="504"/>
                  </a:lnTo>
                  <a:lnTo>
                    <a:pt x="984" y="405"/>
                  </a:lnTo>
                  <a:lnTo>
                    <a:pt x="987" y="307"/>
                  </a:lnTo>
                  <a:lnTo>
                    <a:pt x="983" y="218"/>
                  </a:lnTo>
                  <a:lnTo>
                    <a:pt x="970" y="146"/>
                  </a:lnTo>
                  <a:lnTo>
                    <a:pt x="948" y="97"/>
                  </a:lnTo>
                  <a:lnTo>
                    <a:pt x="918" y="64"/>
                  </a:lnTo>
                  <a:lnTo>
                    <a:pt x="889" y="40"/>
                  </a:lnTo>
                  <a:lnTo>
                    <a:pt x="862" y="23"/>
                  </a:lnTo>
                  <a:lnTo>
                    <a:pt x="839" y="11"/>
                  </a:lnTo>
                  <a:lnTo>
                    <a:pt x="817" y="4"/>
                  </a:lnTo>
                  <a:lnTo>
                    <a:pt x="801" y="1"/>
                  </a:lnTo>
                  <a:lnTo>
                    <a:pt x="791" y="0"/>
                  </a:lnTo>
                  <a:lnTo>
                    <a:pt x="788" y="0"/>
                  </a:lnTo>
                  <a:lnTo>
                    <a:pt x="785" y="0"/>
                  </a:lnTo>
                  <a:lnTo>
                    <a:pt x="778" y="0"/>
                  </a:lnTo>
                  <a:lnTo>
                    <a:pt x="767" y="0"/>
                  </a:lnTo>
                  <a:lnTo>
                    <a:pt x="751" y="0"/>
                  </a:lnTo>
                  <a:lnTo>
                    <a:pt x="730" y="1"/>
                  </a:lnTo>
                  <a:lnTo>
                    <a:pt x="707" y="1"/>
                  </a:lnTo>
                  <a:lnTo>
                    <a:pt x="683" y="3"/>
                  </a:lnTo>
                  <a:lnTo>
                    <a:pt x="654" y="4"/>
                  </a:lnTo>
                  <a:lnTo>
                    <a:pt x="624" y="7"/>
                  </a:lnTo>
                  <a:lnTo>
                    <a:pt x="592" y="8"/>
                  </a:lnTo>
                  <a:lnTo>
                    <a:pt x="559" y="13"/>
                  </a:lnTo>
                  <a:lnTo>
                    <a:pt x="525" y="17"/>
                  </a:lnTo>
                  <a:lnTo>
                    <a:pt x="491" y="21"/>
                  </a:lnTo>
                  <a:lnTo>
                    <a:pt x="456" y="28"/>
                  </a:lnTo>
                  <a:lnTo>
                    <a:pt x="423" y="34"/>
                  </a:lnTo>
                  <a:lnTo>
                    <a:pt x="390" y="43"/>
                  </a:lnTo>
                  <a:lnTo>
                    <a:pt x="348" y="54"/>
                  </a:lnTo>
                  <a:lnTo>
                    <a:pt x="310" y="64"/>
                  </a:lnTo>
                  <a:lnTo>
                    <a:pt x="279" y="74"/>
                  </a:lnTo>
                  <a:lnTo>
                    <a:pt x="250" y="83"/>
                  </a:lnTo>
                  <a:lnTo>
                    <a:pt x="225" y="90"/>
                  </a:lnTo>
                  <a:lnTo>
                    <a:pt x="204" y="99"/>
                  </a:lnTo>
                  <a:lnTo>
                    <a:pt x="185" y="106"/>
                  </a:lnTo>
                  <a:lnTo>
                    <a:pt x="166" y="113"/>
                  </a:lnTo>
                  <a:close/>
                </a:path>
              </a:pathLst>
            </a:custGeom>
            <a:solidFill>
              <a:srgbClr val="59A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32"/>
            <p:cNvSpPr>
              <a:spLocks/>
            </p:cNvSpPr>
            <p:nvPr/>
          </p:nvSpPr>
          <p:spPr bwMode="auto">
            <a:xfrm>
              <a:off x="7972" y="2194"/>
              <a:ext cx="422" cy="914"/>
            </a:xfrm>
            <a:custGeom>
              <a:avLst/>
              <a:gdLst>
                <a:gd name="T0" fmla="*/ 124 w 422"/>
                <a:gd name="T1" fmla="*/ 60 h 914"/>
                <a:gd name="T2" fmla="*/ 0 w 422"/>
                <a:gd name="T3" fmla="*/ 914 h 914"/>
                <a:gd name="T4" fmla="*/ 288 w 422"/>
                <a:gd name="T5" fmla="*/ 914 h 914"/>
                <a:gd name="T6" fmla="*/ 422 w 422"/>
                <a:gd name="T7" fmla="*/ 37 h 914"/>
                <a:gd name="T8" fmla="*/ 422 w 422"/>
                <a:gd name="T9" fmla="*/ 36 h 914"/>
                <a:gd name="T10" fmla="*/ 422 w 422"/>
                <a:gd name="T11" fmla="*/ 32 h 914"/>
                <a:gd name="T12" fmla="*/ 420 w 422"/>
                <a:gd name="T13" fmla="*/ 27 h 914"/>
                <a:gd name="T14" fmla="*/ 415 w 422"/>
                <a:gd name="T15" fmla="*/ 20 h 914"/>
                <a:gd name="T16" fmla="*/ 403 w 422"/>
                <a:gd name="T17" fmla="*/ 15 h 914"/>
                <a:gd name="T18" fmla="*/ 387 w 422"/>
                <a:gd name="T19" fmla="*/ 7 h 914"/>
                <a:gd name="T20" fmla="*/ 361 w 422"/>
                <a:gd name="T21" fmla="*/ 3 h 914"/>
                <a:gd name="T22" fmla="*/ 327 w 422"/>
                <a:gd name="T23" fmla="*/ 0 h 914"/>
                <a:gd name="T24" fmla="*/ 286 w 422"/>
                <a:gd name="T25" fmla="*/ 2 h 914"/>
                <a:gd name="T26" fmla="*/ 249 w 422"/>
                <a:gd name="T27" fmla="*/ 7 h 914"/>
                <a:gd name="T28" fmla="*/ 215 w 422"/>
                <a:gd name="T29" fmla="*/ 17 h 914"/>
                <a:gd name="T30" fmla="*/ 185 w 422"/>
                <a:gd name="T31" fmla="*/ 27 h 914"/>
                <a:gd name="T32" fmla="*/ 161 w 422"/>
                <a:gd name="T33" fmla="*/ 40 h 914"/>
                <a:gd name="T34" fmla="*/ 140 w 422"/>
                <a:gd name="T35" fmla="*/ 50 h 914"/>
                <a:gd name="T36" fmla="*/ 129 w 422"/>
                <a:gd name="T37" fmla="*/ 58 h 914"/>
                <a:gd name="T38" fmla="*/ 124 w 422"/>
                <a:gd name="T39" fmla="*/ 60 h 9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2"/>
                <a:gd name="T61" fmla="*/ 0 h 914"/>
                <a:gd name="T62" fmla="*/ 422 w 422"/>
                <a:gd name="T63" fmla="*/ 914 h 9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2" h="914">
                  <a:moveTo>
                    <a:pt x="124" y="60"/>
                  </a:moveTo>
                  <a:lnTo>
                    <a:pt x="0" y="914"/>
                  </a:lnTo>
                  <a:lnTo>
                    <a:pt x="288" y="914"/>
                  </a:lnTo>
                  <a:lnTo>
                    <a:pt x="422" y="37"/>
                  </a:lnTo>
                  <a:lnTo>
                    <a:pt x="422" y="36"/>
                  </a:lnTo>
                  <a:lnTo>
                    <a:pt x="422" y="32"/>
                  </a:lnTo>
                  <a:lnTo>
                    <a:pt x="420" y="27"/>
                  </a:lnTo>
                  <a:lnTo>
                    <a:pt x="415" y="20"/>
                  </a:lnTo>
                  <a:lnTo>
                    <a:pt x="403" y="15"/>
                  </a:lnTo>
                  <a:lnTo>
                    <a:pt x="387" y="7"/>
                  </a:lnTo>
                  <a:lnTo>
                    <a:pt x="361" y="3"/>
                  </a:lnTo>
                  <a:lnTo>
                    <a:pt x="327" y="0"/>
                  </a:lnTo>
                  <a:lnTo>
                    <a:pt x="286" y="2"/>
                  </a:lnTo>
                  <a:lnTo>
                    <a:pt x="249" y="7"/>
                  </a:lnTo>
                  <a:lnTo>
                    <a:pt x="215" y="17"/>
                  </a:lnTo>
                  <a:lnTo>
                    <a:pt x="185" y="27"/>
                  </a:lnTo>
                  <a:lnTo>
                    <a:pt x="161" y="40"/>
                  </a:lnTo>
                  <a:lnTo>
                    <a:pt x="140" y="50"/>
                  </a:lnTo>
                  <a:lnTo>
                    <a:pt x="129" y="58"/>
                  </a:lnTo>
                  <a:lnTo>
                    <a:pt x="124" y="6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3988" y="1247"/>
              <a:ext cx="2478" cy="1245"/>
            </a:xfrm>
            <a:custGeom>
              <a:avLst/>
              <a:gdLst>
                <a:gd name="T0" fmla="*/ 1254 w 2478"/>
                <a:gd name="T1" fmla="*/ 1155 h 1245"/>
                <a:gd name="T2" fmla="*/ 1112 w 2478"/>
                <a:gd name="T3" fmla="*/ 1137 h 1245"/>
                <a:gd name="T4" fmla="*/ 1049 w 2478"/>
                <a:gd name="T5" fmla="*/ 1025 h 1245"/>
                <a:gd name="T6" fmla="*/ 1172 w 2478"/>
                <a:gd name="T7" fmla="*/ 965 h 1245"/>
                <a:gd name="T8" fmla="*/ 993 w 2478"/>
                <a:gd name="T9" fmla="*/ 943 h 1245"/>
                <a:gd name="T10" fmla="*/ 1061 w 2478"/>
                <a:gd name="T11" fmla="*/ 1145 h 1245"/>
                <a:gd name="T12" fmla="*/ 1240 w 2478"/>
                <a:gd name="T13" fmla="*/ 1242 h 1245"/>
                <a:gd name="T14" fmla="*/ 1333 w 2478"/>
                <a:gd name="T15" fmla="*/ 1132 h 1245"/>
                <a:gd name="T16" fmla="*/ 1414 w 2478"/>
                <a:gd name="T17" fmla="*/ 604 h 1245"/>
                <a:gd name="T18" fmla="*/ 1537 w 2478"/>
                <a:gd name="T19" fmla="*/ 393 h 1245"/>
                <a:gd name="T20" fmla="*/ 1752 w 2478"/>
                <a:gd name="T21" fmla="*/ 267 h 1245"/>
                <a:gd name="T22" fmla="*/ 1922 w 2478"/>
                <a:gd name="T23" fmla="*/ 366 h 1245"/>
                <a:gd name="T24" fmla="*/ 2090 w 2478"/>
                <a:gd name="T25" fmla="*/ 373 h 1245"/>
                <a:gd name="T26" fmla="*/ 2218 w 2478"/>
                <a:gd name="T27" fmla="*/ 297 h 1245"/>
                <a:gd name="T28" fmla="*/ 2436 w 2478"/>
                <a:gd name="T29" fmla="*/ 569 h 1245"/>
                <a:gd name="T30" fmla="*/ 2477 w 2478"/>
                <a:gd name="T31" fmla="*/ 536 h 1245"/>
                <a:gd name="T32" fmla="*/ 2393 w 2478"/>
                <a:gd name="T33" fmla="*/ 330 h 1245"/>
                <a:gd name="T34" fmla="*/ 2250 w 2478"/>
                <a:gd name="T35" fmla="*/ 212 h 1245"/>
                <a:gd name="T36" fmla="*/ 2197 w 2478"/>
                <a:gd name="T37" fmla="*/ 230 h 1245"/>
                <a:gd name="T38" fmla="*/ 2085 w 2478"/>
                <a:gd name="T39" fmla="*/ 311 h 1245"/>
                <a:gd name="T40" fmla="*/ 1967 w 2478"/>
                <a:gd name="T41" fmla="*/ 317 h 1245"/>
                <a:gd name="T42" fmla="*/ 1856 w 2478"/>
                <a:gd name="T43" fmla="*/ 270 h 1245"/>
                <a:gd name="T44" fmla="*/ 1876 w 2478"/>
                <a:gd name="T45" fmla="*/ 143 h 1245"/>
                <a:gd name="T46" fmla="*/ 1826 w 2478"/>
                <a:gd name="T47" fmla="*/ 62 h 1245"/>
                <a:gd name="T48" fmla="*/ 1690 w 2478"/>
                <a:gd name="T49" fmla="*/ 230 h 1245"/>
                <a:gd name="T50" fmla="*/ 1495 w 2478"/>
                <a:gd name="T51" fmla="*/ 334 h 1245"/>
                <a:gd name="T52" fmla="*/ 1378 w 2478"/>
                <a:gd name="T53" fmla="*/ 511 h 1245"/>
                <a:gd name="T54" fmla="*/ 1302 w 2478"/>
                <a:gd name="T55" fmla="*/ 610 h 1245"/>
                <a:gd name="T56" fmla="*/ 1105 w 2478"/>
                <a:gd name="T57" fmla="*/ 586 h 1245"/>
                <a:gd name="T58" fmla="*/ 521 w 2478"/>
                <a:gd name="T59" fmla="*/ 683 h 1245"/>
                <a:gd name="T60" fmla="*/ 274 w 2478"/>
                <a:gd name="T61" fmla="*/ 695 h 1245"/>
                <a:gd name="T62" fmla="*/ 115 w 2478"/>
                <a:gd name="T63" fmla="*/ 640 h 1245"/>
                <a:gd name="T64" fmla="*/ 13 w 2478"/>
                <a:gd name="T65" fmla="*/ 633 h 1245"/>
                <a:gd name="T66" fmla="*/ 187 w 2478"/>
                <a:gd name="T67" fmla="*/ 699 h 1245"/>
                <a:gd name="T68" fmla="*/ 267 w 2478"/>
                <a:gd name="T69" fmla="*/ 732 h 1245"/>
                <a:gd name="T70" fmla="*/ 623 w 2478"/>
                <a:gd name="T71" fmla="*/ 926 h 1245"/>
                <a:gd name="T72" fmla="*/ 483 w 2478"/>
                <a:gd name="T73" fmla="*/ 727 h 1245"/>
                <a:gd name="T74" fmla="*/ 1085 w 2478"/>
                <a:gd name="T75" fmla="*/ 615 h 1245"/>
                <a:gd name="T76" fmla="*/ 1283 w 2478"/>
                <a:gd name="T77" fmla="*/ 627 h 1245"/>
                <a:gd name="T78" fmla="*/ 1322 w 2478"/>
                <a:gd name="T79" fmla="*/ 810 h 1245"/>
                <a:gd name="T80" fmla="*/ 1237 w 2478"/>
                <a:gd name="T81" fmla="*/ 727 h 1245"/>
                <a:gd name="T82" fmla="*/ 1317 w 2478"/>
                <a:gd name="T83" fmla="*/ 748 h 1245"/>
                <a:gd name="T84" fmla="*/ 1198 w 2478"/>
                <a:gd name="T85" fmla="*/ 643 h 1245"/>
                <a:gd name="T86" fmla="*/ 1287 w 2478"/>
                <a:gd name="T87" fmla="*/ 669 h 1245"/>
                <a:gd name="T88" fmla="*/ 1333 w 2478"/>
                <a:gd name="T89" fmla="*/ 685 h 1245"/>
                <a:gd name="T90" fmla="*/ 1227 w 2478"/>
                <a:gd name="T91" fmla="*/ 626 h 1245"/>
                <a:gd name="T92" fmla="*/ 1198 w 2478"/>
                <a:gd name="T93" fmla="*/ 642 h 1245"/>
                <a:gd name="T94" fmla="*/ 1214 w 2478"/>
                <a:gd name="T95" fmla="*/ 676 h 1245"/>
                <a:gd name="T96" fmla="*/ 1218 w 2478"/>
                <a:gd name="T97" fmla="*/ 698 h 1245"/>
                <a:gd name="T98" fmla="*/ 1215 w 2478"/>
                <a:gd name="T99" fmla="*/ 750 h 1245"/>
                <a:gd name="T100" fmla="*/ 1164 w 2478"/>
                <a:gd name="T101" fmla="*/ 826 h 1245"/>
                <a:gd name="T102" fmla="*/ 1071 w 2478"/>
                <a:gd name="T103" fmla="*/ 714 h 1245"/>
                <a:gd name="T104" fmla="*/ 1000 w 2478"/>
                <a:gd name="T105" fmla="*/ 762 h 1245"/>
                <a:gd name="T106" fmla="*/ 975 w 2478"/>
                <a:gd name="T107" fmla="*/ 773 h 1245"/>
                <a:gd name="T108" fmla="*/ 1032 w 2478"/>
                <a:gd name="T109" fmla="*/ 790 h 1245"/>
                <a:gd name="T110" fmla="*/ 1027 w 2478"/>
                <a:gd name="T111" fmla="*/ 859 h 1245"/>
                <a:gd name="T112" fmla="*/ 1059 w 2478"/>
                <a:gd name="T113" fmla="*/ 899 h 1245"/>
                <a:gd name="T114" fmla="*/ 1254 w 2478"/>
                <a:gd name="T115" fmla="*/ 839 h 1245"/>
                <a:gd name="T116" fmla="*/ 1192 w 2478"/>
                <a:gd name="T117" fmla="*/ 958 h 1245"/>
                <a:gd name="T118" fmla="*/ 1297 w 2478"/>
                <a:gd name="T119" fmla="*/ 985 h 12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78"/>
                <a:gd name="T181" fmla="*/ 0 h 1245"/>
                <a:gd name="T182" fmla="*/ 2478 w 2478"/>
                <a:gd name="T183" fmla="*/ 1245 h 124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78" h="1245">
                  <a:moveTo>
                    <a:pt x="1189" y="1063"/>
                  </a:moveTo>
                  <a:lnTo>
                    <a:pt x="1287" y="1030"/>
                  </a:lnTo>
                  <a:lnTo>
                    <a:pt x="1286" y="1050"/>
                  </a:lnTo>
                  <a:lnTo>
                    <a:pt x="1283" y="1071"/>
                  </a:lnTo>
                  <a:lnTo>
                    <a:pt x="1280" y="1093"/>
                  </a:lnTo>
                  <a:lnTo>
                    <a:pt x="1274" y="1114"/>
                  </a:lnTo>
                  <a:lnTo>
                    <a:pt x="1265" y="1136"/>
                  </a:lnTo>
                  <a:lnTo>
                    <a:pt x="1254" y="1155"/>
                  </a:lnTo>
                  <a:lnTo>
                    <a:pt x="1240" y="1172"/>
                  </a:lnTo>
                  <a:lnTo>
                    <a:pt x="1221" y="1186"/>
                  </a:lnTo>
                  <a:lnTo>
                    <a:pt x="1202" y="1189"/>
                  </a:lnTo>
                  <a:lnTo>
                    <a:pt x="1183" y="1186"/>
                  </a:lnTo>
                  <a:lnTo>
                    <a:pt x="1164" y="1179"/>
                  </a:lnTo>
                  <a:lnTo>
                    <a:pt x="1146" y="1168"/>
                  </a:lnTo>
                  <a:lnTo>
                    <a:pt x="1128" y="1153"/>
                  </a:lnTo>
                  <a:lnTo>
                    <a:pt x="1112" y="1137"/>
                  </a:lnTo>
                  <a:lnTo>
                    <a:pt x="1098" y="1117"/>
                  </a:lnTo>
                  <a:lnTo>
                    <a:pt x="1086" y="1097"/>
                  </a:lnTo>
                  <a:lnTo>
                    <a:pt x="1189" y="1063"/>
                  </a:lnTo>
                  <a:lnTo>
                    <a:pt x="1180" y="1024"/>
                  </a:lnTo>
                  <a:lnTo>
                    <a:pt x="1073" y="1061"/>
                  </a:lnTo>
                  <a:lnTo>
                    <a:pt x="1063" y="1053"/>
                  </a:lnTo>
                  <a:lnTo>
                    <a:pt x="1055" y="1040"/>
                  </a:lnTo>
                  <a:lnTo>
                    <a:pt x="1049" y="1025"/>
                  </a:lnTo>
                  <a:lnTo>
                    <a:pt x="1040" y="1011"/>
                  </a:lnTo>
                  <a:lnTo>
                    <a:pt x="1056" y="1004"/>
                  </a:lnTo>
                  <a:lnTo>
                    <a:pt x="1075" y="998"/>
                  </a:lnTo>
                  <a:lnTo>
                    <a:pt x="1094" y="991"/>
                  </a:lnTo>
                  <a:lnTo>
                    <a:pt x="1114" y="984"/>
                  </a:lnTo>
                  <a:lnTo>
                    <a:pt x="1134" y="977"/>
                  </a:lnTo>
                  <a:lnTo>
                    <a:pt x="1154" y="971"/>
                  </a:lnTo>
                  <a:lnTo>
                    <a:pt x="1172" y="965"/>
                  </a:lnTo>
                  <a:lnTo>
                    <a:pt x="1189" y="959"/>
                  </a:lnTo>
                  <a:lnTo>
                    <a:pt x="1179" y="922"/>
                  </a:lnTo>
                  <a:lnTo>
                    <a:pt x="1048" y="965"/>
                  </a:lnTo>
                  <a:lnTo>
                    <a:pt x="1046" y="962"/>
                  </a:lnTo>
                  <a:lnTo>
                    <a:pt x="1046" y="958"/>
                  </a:lnTo>
                  <a:lnTo>
                    <a:pt x="1046" y="954"/>
                  </a:lnTo>
                  <a:lnTo>
                    <a:pt x="1046" y="948"/>
                  </a:lnTo>
                  <a:lnTo>
                    <a:pt x="993" y="943"/>
                  </a:lnTo>
                  <a:lnTo>
                    <a:pt x="993" y="971"/>
                  </a:lnTo>
                  <a:lnTo>
                    <a:pt x="996" y="997"/>
                  </a:lnTo>
                  <a:lnTo>
                    <a:pt x="1001" y="1024"/>
                  </a:lnTo>
                  <a:lnTo>
                    <a:pt x="1010" y="1048"/>
                  </a:lnTo>
                  <a:lnTo>
                    <a:pt x="1020" y="1074"/>
                  </a:lnTo>
                  <a:lnTo>
                    <a:pt x="1032" y="1099"/>
                  </a:lnTo>
                  <a:lnTo>
                    <a:pt x="1046" y="1122"/>
                  </a:lnTo>
                  <a:lnTo>
                    <a:pt x="1061" y="1145"/>
                  </a:lnTo>
                  <a:lnTo>
                    <a:pt x="1078" y="1166"/>
                  </a:lnTo>
                  <a:lnTo>
                    <a:pt x="1097" y="1188"/>
                  </a:lnTo>
                  <a:lnTo>
                    <a:pt x="1117" y="1206"/>
                  </a:lnTo>
                  <a:lnTo>
                    <a:pt x="1138" y="1221"/>
                  </a:lnTo>
                  <a:lnTo>
                    <a:pt x="1162" y="1234"/>
                  </a:lnTo>
                  <a:lnTo>
                    <a:pt x="1186" y="1241"/>
                  </a:lnTo>
                  <a:lnTo>
                    <a:pt x="1212" y="1245"/>
                  </a:lnTo>
                  <a:lnTo>
                    <a:pt x="1240" y="1242"/>
                  </a:lnTo>
                  <a:lnTo>
                    <a:pt x="1260" y="1237"/>
                  </a:lnTo>
                  <a:lnTo>
                    <a:pt x="1277" y="1228"/>
                  </a:lnTo>
                  <a:lnTo>
                    <a:pt x="1291" y="1216"/>
                  </a:lnTo>
                  <a:lnTo>
                    <a:pt x="1304" y="1202"/>
                  </a:lnTo>
                  <a:lnTo>
                    <a:pt x="1313" y="1186"/>
                  </a:lnTo>
                  <a:lnTo>
                    <a:pt x="1322" y="1169"/>
                  </a:lnTo>
                  <a:lnTo>
                    <a:pt x="1329" y="1150"/>
                  </a:lnTo>
                  <a:lnTo>
                    <a:pt x="1333" y="1132"/>
                  </a:lnTo>
                  <a:lnTo>
                    <a:pt x="1377" y="784"/>
                  </a:lnTo>
                  <a:lnTo>
                    <a:pt x="1380" y="758"/>
                  </a:lnTo>
                  <a:lnTo>
                    <a:pt x="1384" y="731"/>
                  </a:lnTo>
                  <a:lnTo>
                    <a:pt x="1388" y="705"/>
                  </a:lnTo>
                  <a:lnTo>
                    <a:pt x="1394" y="679"/>
                  </a:lnTo>
                  <a:lnTo>
                    <a:pt x="1400" y="653"/>
                  </a:lnTo>
                  <a:lnTo>
                    <a:pt x="1406" y="629"/>
                  </a:lnTo>
                  <a:lnTo>
                    <a:pt x="1414" y="604"/>
                  </a:lnTo>
                  <a:lnTo>
                    <a:pt x="1423" y="580"/>
                  </a:lnTo>
                  <a:lnTo>
                    <a:pt x="1433" y="551"/>
                  </a:lnTo>
                  <a:lnTo>
                    <a:pt x="1446" y="523"/>
                  </a:lnTo>
                  <a:lnTo>
                    <a:pt x="1460" y="495"/>
                  </a:lnTo>
                  <a:lnTo>
                    <a:pt x="1478" y="468"/>
                  </a:lnTo>
                  <a:lnTo>
                    <a:pt x="1496" y="442"/>
                  </a:lnTo>
                  <a:lnTo>
                    <a:pt x="1515" y="416"/>
                  </a:lnTo>
                  <a:lnTo>
                    <a:pt x="1537" y="393"/>
                  </a:lnTo>
                  <a:lnTo>
                    <a:pt x="1560" y="370"/>
                  </a:lnTo>
                  <a:lnTo>
                    <a:pt x="1584" y="350"/>
                  </a:lnTo>
                  <a:lnTo>
                    <a:pt x="1609" y="330"/>
                  </a:lnTo>
                  <a:lnTo>
                    <a:pt x="1636" y="313"/>
                  </a:lnTo>
                  <a:lnTo>
                    <a:pt x="1664" y="299"/>
                  </a:lnTo>
                  <a:lnTo>
                    <a:pt x="1693" y="286"/>
                  </a:lnTo>
                  <a:lnTo>
                    <a:pt x="1722" y="274"/>
                  </a:lnTo>
                  <a:lnTo>
                    <a:pt x="1752" y="267"/>
                  </a:lnTo>
                  <a:lnTo>
                    <a:pt x="1784" y="261"/>
                  </a:lnTo>
                  <a:lnTo>
                    <a:pt x="1801" y="281"/>
                  </a:lnTo>
                  <a:lnTo>
                    <a:pt x="1817" y="299"/>
                  </a:lnTo>
                  <a:lnTo>
                    <a:pt x="1833" y="316"/>
                  </a:lnTo>
                  <a:lnTo>
                    <a:pt x="1850" y="330"/>
                  </a:lnTo>
                  <a:lnTo>
                    <a:pt x="1870" y="343"/>
                  </a:lnTo>
                  <a:lnTo>
                    <a:pt x="1893" y="355"/>
                  </a:lnTo>
                  <a:lnTo>
                    <a:pt x="1922" y="366"/>
                  </a:lnTo>
                  <a:lnTo>
                    <a:pt x="1957" y="376"/>
                  </a:lnTo>
                  <a:lnTo>
                    <a:pt x="1977" y="380"/>
                  </a:lnTo>
                  <a:lnTo>
                    <a:pt x="1996" y="382"/>
                  </a:lnTo>
                  <a:lnTo>
                    <a:pt x="2016" y="383"/>
                  </a:lnTo>
                  <a:lnTo>
                    <a:pt x="2035" y="383"/>
                  </a:lnTo>
                  <a:lnTo>
                    <a:pt x="2054" y="380"/>
                  </a:lnTo>
                  <a:lnTo>
                    <a:pt x="2071" y="378"/>
                  </a:lnTo>
                  <a:lnTo>
                    <a:pt x="2090" y="373"/>
                  </a:lnTo>
                  <a:lnTo>
                    <a:pt x="2107" y="366"/>
                  </a:lnTo>
                  <a:lnTo>
                    <a:pt x="2124" y="360"/>
                  </a:lnTo>
                  <a:lnTo>
                    <a:pt x="2140" y="352"/>
                  </a:lnTo>
                  <a:lnTo>
                    <a:pt x="2158" y="343"/>
                  </a:lnTo>
                  <a:lnTo>
                    <a:pt x="2173" y="333"/>
                  </a:lnTo>
                  <a:lnTo>
                    <a:pt x="2188" y="322"/>
                  </a:lnTo>
                  <a:lnTo>
                    <a:pt x="2204" y="310"/>
                  </a:lnTo>
                  <a:lnTo>
                    <a:pt x="2218" y="297"/>
                  </a:lnTo>
                  <a:lnTo>
                    <a:pt x="2233" y="284"/>
                  </a:lnTo>
                  <a:lnTo>
                    <a:pt x="2279" y="310"/>
                  </a:lnTo>
                  <a:lnTo>
                    <a:pt x="2319" y="342"/>
                  </a:lnTo>
                  <a:lnTo>
                    <a:pt x="2354" y="379"/>
                  </a:lnTo>
                  <a:lnTo>
                    <a:pt x="2384" y="422"/>
                  </a:lnTo>
                  <a:lnTo>
                    <a:pt x="2407" y="468"/>
                  </a:lnTo>
                  <a:lnTo>
                    <a:pt x="2426" y="518"/>
                  </a:lnTo>
                  <a:lnTo>
                    <a:pt x="2436" y="569"/>
                  </a:lnTo>
                  <a:lnTo>
                    <a:pt x="2440" y="622"/>
                  </a:lnTo>
                  <a:lnTo>
                    <a:pt x="2443" y="658"/>
                  </a:lnTo>
                  <a:lnTo>
                    <a:pt x="2448" y="698"/>
                  </a:lnTo>
                  <a:lnTo>
                    <a:pt x="2452" y="728"/>
                  </a:lnTo>
                  <a:lnTo>
                    <a:pt x="2456" y="737"/>
                  </a:lnTo>
                  <a:lnTo>
                    <a:pt x="2472" y="672"/>
                  </a:lnTo>
                  <a:lnTo>
                    <a:pt x="2478" y="604"/>
                  </a:lnTo>
                  <a:lnTo>
                    <a:pt x="2477" y="536"/>
                  </a:lnTo>
                  <a:lnTo>
                    <a:pt x="2465" y="471"/>
                  </a:lnTo>
                  <a:lnTo>
                    <a:pt x="2459" y="449"/>
                  </a:lnTo>
                  <a:lnTo>
                    <a:pt x="2452" y="428"/>
                  </a:lnTo>
                  <a:lnTo>
                    <a:pt x="2443" y="406"/>
                  </a:lnTo>
                  <a:lnTo>
                    <a:pt x="2432" y="386"/>
                  </a:lnTo>
                  <a:lnTo>
                    <a:pt x="2420" y="367"/>
                  </a:lnTo>
                  <a:lnTo>
                    <a:pt x="2407" y="349"/>
                  </a:lnTo>
                  <a:lnTo>
                    <a:pt x="2393" y="330"/>
                  </a:lnTo>
                  <a:lnTo>
                    <a:pt x="2377" y="313"/>
                  </a:lnTo>
                  <a:lnTo>
                    <a:pt x="2361" y="297"/>
                  </a:lnTo>
                  <a:lnTo>
                    <a:pt x="2344" y="281"/>
                  </a:lnTo>
                  <a:lnTo>
                    <a:pt x="2326" y="265"/>
                  </a:lnTo>
                  <a:lnTo>
                    <a:pt x="2308" y="251"/>
                  </a:lnTo>
                  <a:lnTo>
                    <a:pt x="2289" y="237"/>
                  </a:lnTo>
                  <a:lnTo>
                    <a:pt x="2269" y="224"/>
                  </a:lnTo>
                  <a:lnTo>
                    <a:pt x="2250" y="212"/>
                  </a:lnTo>
                  <a:lnTo>
                    <a:pt x="2230" y="201"/>
                  </a:lnTo>
                  <a:lnTo>
                    <a:pt x="2225" y="202"/>
                  </a:lnTo>
                  <a:lnTo>
                    <a:pt x="2223" y="204"/>
                  </a:lnTo>
                  <a:lnTo>
                    <a:pt x="2220" y="205"/>
                  </a:lnTo>
                  <a:lnTo>
                    <a:pt x="2217" y="208"/>
                  </a:lnTo>
                  <a:lnTo>
                    <a:pt x="2212" y="212"/>
                  </a:lnTo>
                  <a:lnTo>
                    <a:pt x="2207" y="220"/>
                  </a:lnTo>
                  <a:lnTo>
                    <a:pt x="2197" y="230"/>
                  </a:lnTo>
                  <a:lnTo>
                    <a:pt x="2185" y="243"/>
                  </a:lnTo>
                  <a:lnTo>
                    <a:pt x="2168" y="258"/>
                  </a:lnTo>
                  <a:lnTo>
                    <a:pt x="2152" y="271"/>
                  </a:lnTo>
                  <a:lnTo>
                    <a:pt x="2137" y="283"/>
                  </a:lnTo>
                  <a:lnTo>
                    <a:pt x="2123" y="293"/>
                  </a:lnTo>
                  <a:lnTo>
                    <a:pt x="2110" y="300"/>
                  </a:lnTo>
                  <a:lnTo>
                    <a:pt x="2097" y="307"/>
                  </a:lnTo>
                  <a:lnTo>
                    <a:pt x="2085" y="311"/>
                  </a:lnTo>
                  <a:lnTo>
                    <a:pt x="2072" y="316"/>
                  </a:lnTo>
                  <a:lnTo>
                    <a:pt x="2059" y="317"/>
                  </a:lnTo>
                  <a:lnTo>
                    <a:pt x="2046" y="319"/>
                  </a:lnTo>
                  <a:lnTo>
                    <a:pt x="2033" y="320"/>
                  </a:lnTo>
                  <a:lnTo>
                    <a:pt x="2019" y="320"/>
                  </a:lnTo>
                  <a:lnTo>
                    <a:pt x="2003" y="319"/>
                  </a:lnTo>
                  <a:lnTo>
                    <a:pt x="1986" y="319"/>
                  </a:lnTo>
                  <a:lnTo>
                    <a:pt x="1967" y="317"/>
                  </a:lnTo>
                  <a:lnTo>
                    <a:pt x="1947" y="316"/>
                  </a:lnTo>
                  <a:lnTo>
                    <a:pt x="1934" y="310"/>
                  </a:lnTo>
                  <a:lnTo>
                    <a:pt x="1919" y="306"/>
                  </a:lnTo>
                  <a:lnTo>
                    <a:pt x="1906" y="300"/>
                  </a:lnTo>
                  <a:lnTo>
                    <a:pt x="1892" y="294"/>
                  </a:lnTo>
                  <a:lnTo>
                    <a:pt x="1879" y="288"/>
                  </a:lnTo>
                  <a:lnTo>
                    <a:pt x="1866" y="280"/>
                  </a:lnTo>
                  <a:lnTo>
                    <a:pt x="1856" y="270"/>
                  </a:lnTo>
                  <a:lnTo>
                    <a:pt x="1846" y="258"/>
                  </a:lnTo>
                  <a:lnTo>
                    <a:pt x="1850" y="254"/>
                  </a:lnTo>
                  <a:lnTo>
                    <a:pt x="1854" y="248"/>
                  </a:lnTo>
                  <a:lnTo>
                    <a:pt x="1857" y="243"/>
                  </a:lnTo>
                  <a:lnTo>
                    <a:pt x="1862" y="237"/>
                  </a:lnTo>
                  <a:lnTo>
                    <a:pt x="1872" y="207"/>
                  </a:lnTo>
                  <a:lnTo>
                    <a:pt x="1876" y="175"/>
                  </a:lnTo>
                  <a:lnTo>
                    <a:pt x="1876" y="143"/>
                  </a:lnTo>
                  <a:lnTo>
                    <a:pt x="1873" y="113"/>
                  </a:lnTo>
                  <a:lnTo>
                    <a:pt x="1866" y="82"/>
                  </a:lnTo>
                  <a:lnTo>
                    <a:pt x="1854" y="53"/>
                  </a:lnTo>
                  <a:lnTo>
                    <a:pt x="1840" y="26"/>
                  </a:lnTo>
                  <a:lnTo>
                    <a:pt x="1823" y="0"/>
                  </a:lnTo>
                  <a:lnTo>
                    <a:pt x="1821" y="7"/>
                  </a:lnTo>
                  <a:lnTo>
                    <a:pt x="1823" y="30"/>
                  </a:lnTo>
                  <a:lnTo>
                    <a:pt x="1826" y="62"/>
                  </a:lnTo>
                  <a:lnTo>
                    <a:pt x="1827" y="99"/>
                  </a:lnTo>
                  <a:lnTo>
                    <a:pt x="1824" y="139"/>
                  </a:lnTo>
                  <a:lnTo>
                    <a:pt x="1817" y="175"/>
                  </a:lnTo>
                  <a:lnTo>
                    <a:pt x="1801" y="204"/>
                  </a:lnTo>
                  <a:lnTo>
                    <a:pt x="1775" y="221"/>
                  </a:lnTo>
                  <a:lnTo>
                    <a:pt x="1746" y="221"/>
                  </a:lnTo>
                  <a:lnTo>
                    <a:pt x="1717" y="224"/>
                  </a:lnTo>
                  <a:lnTo>
                    <a:pt x="1690" y="230"/>
                  </a:lnTo>
                  <a:lnTo>
                    <a:pt x="1662" y="237"/>
                  </a:lnTo>
                  <a:lnTo>
                    <a:pt x="1636" y="245"/>
                  </a:lnTo>
                  <a:lnTo>
                    <a:pt x="1610" y="257"/>
                  </a:lnTo>
                  <a:lnTo>
                    <a:pt x="1586" y="268"/>
                  </a:lnTo>
                  <a:lnTo>
                    <a:pt x="1561" y="283"/>
                  </a:lnTo>
                  <a:lnTo>
                    <a:pt x="1538" y="299"/>
                  </a:lnTo>
                  <a:lnTo>
                    <a:pt x="1515" y="316"/>
                  </a:lnTo>
                  <a:lnTo>
                    <a:pt x="1495" y="334"/>
                  </a:lnTo>
                  <a:lnTo>
                    <a:pt x="1475" y="355"/>
                  </a:lnTo>
                  <a:lnTo>
                    <a:pt x="1456" y="375"/>
                  </a:lnTo>
                  <a:lnTo>
                    <a:pt x="1439" y="398"/>
                  </a:lnTo>
                  <a:lnTo>
                    <a:pt x="1421" y="421"/>
                  </a:lnTo>
                  <a:lnTo>
                    <a:pt x="1407" y="444"/>
                  </a:lnTo>
                  <a:lnTo>
                    <a:pt x="1395" y="465"/>
                  </a:lnTo>
                  <a:lnTo>
                    <a:pt x="1385" y="488"/>
                  </a:lnTo>
                  <a:lnTo>
                    <a:pt x="1378" y="511"/>
                  </a:lnTo>
                  <a:lnTo>
                    <a:pt x="1372" y="534"/>
                  </a:lnTo>
                  <a:lnTo>
                    <a:pt x="1367" y="557"/>
                  </a:lnTo>
                  <a:lnTo>
                    <a:pt x="1361" y="582"/>
                  </a:lnTo>
                  <a:lnTo>
                    <a:pt x="1355" y="604"/>
                  </a:lnTo>
                  <a:lnTo>
                    <a:pt x="1349" y="627"/>
                  </a:lnTo>
                  <a:lnTo>
                    <a:pt x="1338" y="622"/>
                  </a:lnTo>
                  <a:lnTo>
                    <a:pt x="1322" y="616"/>
                  </a:lnTo>
                  <a:lnTo>
                    <a:pt x="1302" y="610"/>
                  </a:lnTo>
                  <a:lnTo>
                    <a:pt x="1281" y="603"/>
                  </a:lnTo>
                  <a:lnTo>
                    <a:pt x="1261" y="594"/>
                  </a:lnTo>
                  <a:lnTo>
                    <a:pt x="1242" y="586"/>
                  </a:lnTo>
                  <a:lnTo>
                    <a:pt x="1229" y="577"/>
                  </a:lnTo>
                  <a:lnTo>
                    <a:pt x="1224" y="567"/>
                  </a:lnTo>
                  <a:lnTo>
                    <a:pt x="1198" y="571"/>
                  </a:lnTo>
                  <a:lnTo>
                    <a:pt x="1157" y="579"/>
                  </a:lnTo>
                  <a:lnTo>
                    <a:pt x="1105" y="586"/>
                  </a:lnTo>
                  <a:lnTo>
                    <a:pt x="1043" y="597"/>
                  </a:lnTo>
                  <a:lnTo>
                    <a:pt x="974" y="609"/>
                  </a:lnTo>
                  <a:lnTo>
                    <a:pt x="899" y="620"/>
                  </a:lnTo>
                  <a:lnTo>
                    <a:pt x="821" y="633"/>
                  </a:lnTo>
                  <a:lnTo>
                    <a:pt x="741" y="646"/>
                  </a:lnTo>
                  <a:lnTo>
                    <a:pt x="664" y="659"/>
                  </a:lnTo>
                  <a:lnTo>
                    <a:pt x="590" y="672"/>
                  </a:lnTo>
                  <a:lnTo>
                    <a:pt x="521" y="683"/>
                  </a:lnTo>
                  <a:lnTo>
                    <a:pt x="459" y="694"/>
                  </a:lnTo>
                  <a:lnTo>
                    <a:pt x="407" y="702"/>
                  </a:lnTo>
                  <a:lnTo>
                    <a:pt x="368" y="708"/>
                  </a:lnTo>
                  <a:lnTo>
                    <a:pt x="342" y="712"/>
                  </a:lnTo>
                  <a:lnTo>
                    <a:pt x="333" y="714"/>
                  </a:lnTo>
                  <a:lnTo>
                    <a:pt x="313" y="708"/>
                  </a:lnTo>
                  <a:lnTo>
                    <a:pt x="293" y="701"/>
                  </a:lnTo>
                  <a:lnTo>
                    <a:pt x="274" y="695"/>
                  </a:lnTo>
                  <a:lnTo>
                    <a:pt x="254" y="688"/>
                  </a:lnTo>
                  <a:lnTo>
                    <a:pt x="233" y="681"/>
                  </a:lnTo>
                  <a:lnTo>
                    <a:pt x="213" y="673"/>
                  </a:lnTo>
                  <a:lnTo>
                    <a:pt x="194" y="668"/>
                  </a:lnTo>
                  <a:lnTo>
                    <a:pt x="174" y="661"/>
                  </a:lnTo>
                  <a:lnTo>
                    <a:pt x="154" y="653"/>
                  </a:lnTo>
                  <a:lnTo>
                    <a:pt x="134" y="648"/>
                  </a:lnTo>
                  <a:lnTo>
                    <a:pt x="115" y="640"/>
                  </a:lnTo>
                  <a:lnTo>
                    <a:pt x="95" y="635"/>
                  </a:lnTo>
                  <a:lnTo>
                    <a:pt x="75" y="629"/>
                  </a:lnTo>
                  <a:lnTo>
                    <a:pt x="54" y="623"/>
                  </a:lnTo>
                  <a:lnTo>
                    <a:pt x="34" y="617"/>
                  </a:lnTo>
                  <a:lnTo>
                    <a:pt x="14" y="612"/>
                  </a:lnTo>
                  <a:lnTo>
                    <a:pt x="0" y="626"/>
                  </a:lnTo>
                  <a:lnTo>
                    <a:pt x="4" y="629"/>
                  </a:lnTo>
                  <a:lnTo>
                    <a:pt x="13" y="633"/>
                  </a:lnTo>
                  <a:lnTo>
                    <a:pt x="27" y="639"/>
                  </a:lnTo>
                  <a:lnTo>
                    <a:pt x="44" y="646"/>
                  </a:lnTo>
                  <a:lnTo>
                    <a:pt x="66" y="653"/>
                  </a:lnTo>
                  <a:lnTo>
                    <a:pt x="89" y="662"/>
                  </a:lnTo>
                  <a:lnTo>
                    <a:pt x="114" y="672"/>
                  </a:lnTo>
                  <a:lnTo>
                    <a:pt x="138" y="681"/>
                  </a:lnTo>
                  <a:lnTo>
                    <a:pt x="163" y="691"/>
                  </a:lnTo>
                  <a:lnTo>
                    <a:pt x="187" y="699"/>
                  </a:lnTo>
                  <a:lnTo>
                    <a:pt x="210" y="708"/>
                  </a:lnTo>
                  <a:lnTo>
                    <a:pt x="231" y="715"/>
                  </a:lnTo>
                  <a:lnTo>
                    <a:pt x="248" y="722"/>
                  </a:lnTo>
                  <a:lnTo>
                    <a:pt x="261" y="727"/>
                  </a:lnTo>
                  <a:lnTo>
                    <a:pt x="269" y="729"/>
                  </a:lnTo>
                  <a:lnTo>
                    <a:pt x="272" y="731"/>
                  </a:lnTo>
                  <a:lnTo>
                    <a:pt x="271" y="731"/>
                  </a:lnTo>
                  <a:lnTo>
                    <a:pt x="267" y="732"/>
                  </a:lnTo>
                  <a:lnTo>
                    <a:pt x="261" y="735"/>
                  </a:lnTo>
                  <a:lnTo>
                    <a:pt x="254" y="738"/>
                  </a:lnTo>
                  <a:lnTo>
                    <a:pt x="245" y="741"/>
                  </a:lnTo>
                  <a:lnTo>
                    <a:pt x="238" y="745"/>
                  </a:lnTo>
                  <a:lnTo>
                    <a:pt x="231" y="748"/>
                  </a:lnTo>
                  <a:lnTo>
                    <a:pt x="225" y="752"/>
                  </a:lnTo>
                  <a:lnTo>
                    <a:pt x="616" y="923"/>
                  </a:lnTo>
                  <a:lnTo>
                    <a:pt x="623" y="926"/>
                  </a:lnTo>
                  <a:lnTo>
                    <a:pt x="630" y="928"/>
                  </a:lnTo>
                  <a:lnTo>
                    <a:pt x="638" y="928"/>
                  </a:lnTo>
                  <a:lnTo>
                    <a:pt x="645" y="922"/>
                  </a:lnTo>
                  <a:lnTo>
                    <a:pt x="308" y="762"/>
                  </a:lnTo>
                  <a:lnTo>
                    <a:pt x="332" y="757"/>
                  </a:lnTo>
                  <a:lnTo>
                    <a:pt x="371" y="750"/>
                  </a:lnTo>
                  <a:lnTo>
                    <a:pt x="421" y="738"/>
                  </a:lnTo>
                  <a:lnTo>
                    <a:pt x="483" y="727"/>
                  </a:lnTo>
                  <a:lnTo>
                    <a:pt x="554" y="714"/>
                  </a:lnTo>
                  <a:lnTo>
                    <a:pt x="630" y="699"/>
                  </a:lnTo>
                  <a:lnTo>
                    <a:pt x="711" y="683"/>
                  </a:lnTo>
                  <a:lnTo>
                    <a:pt x="792" y="669"/>
                  </a:lnTo>
                  <a:lnTo>
                    <a:pt x="873" y="655"/>
                  </a:lnTo>
                  <a:lnTo>
                    <a:pt x="949" y="640"/>
                  </a:lnTo>
                  <a:lnTo>
                    <a:pt x="1022" y="627"/>
                  </a:lnTo>
                  <a:lnTo>
                    <a:pt x="1085" y="615"/>
                  </a:lnTo>
                  <a:lnTo>
                    <a:pt x="1140" y="606"/>
                  </a:lnTo>
                  <a:lnTo>
                    <a:pt x="1180" y="597"/>
                  </a:lnTo>
                  <a:lnTo>
                    <a:pt x="1208" y="593"/>
                  </a:lnTo>
                  <a:lnTo>
                    <a:pt x="1216" y="592"/>
                  </a:lnTo>
                  <a:lnTo>
                    <a:pt x="1232" y="600"/>
                  </a:lnTo>
                  <a:lnTo>
                    <a:pt x="1248" y="609"/>
                  </a:lnTo>
                  <a:lnTo>
                    <a:pt x="1265" y="617"/>
                  </a:lnTo>
                  <a:lnTo>
                    <a:pt x="1283" y="627"/>
                  </a:lnTo>
                  <a:lnTo>
                    <a:pt x="1299" y="638"/>
                  </a:lnTo>
                  <a:lnTo>
                    <a:pt x="1315" y="648"/>
                  </a:lnTo>
                  <a:lnTo>
                    <a:pt x="1330" y="658"/>
                  </a:lnTo>
                  <a:lnTo>
                    <a:pt x="1345" y="669"/>
                  </a:lnTo>
                  <a:lnTo>
                    <a:pt x="1343" y="706"/>
                  </a:lnTo>
                  <a:lnTo>
                    <a:pt x="1338" y="741"/>
                  </a:lnTo>
                  <a:lnTo>
                    <a:pt x="1330" y="777"/>
                  </a:lnTo>
                  <a:lnTo>
                    <a:pt x="1322" y="810"/>
                  </a:lnTo>
                  <a:lnTo>
                    <a:pt x="1312" y="798"/>
                  </a:lnTo>
                  <a:lnTo>
                    <a:pt x="1302" y="787"/>
                  </a:lnTo>
                  <a:lnTo>
                    <a:pt x="1291" y="775"/>
                  </a:lnTo>
                  <a:lnTo>
                    <a:pt x="1281" y="765"/>
                  </a:lnTo>
                  <a:lnTo>
                    <a:pt x="1271" y="755"/>
                  </a:lnTo>
                  <a:lnTo>
                    <a:pt x="1261" y="745"/>
                  </a:lnTo>
                  <a:lnTo>
                    <a:pt x="1250" y="735"/>
                  </a:lnTo>
                  <a:lnTo>
                    <a:pt x="1237" y="727"/>
                  </a:lnTo>
                  <a:lnTo>
                    <a:pt x="1247" y="727"/>
                  </a:lnTo>
                  <a:lnTo>
                    <a:pt x="1257" y="729"/>
                  </a:lnTo>
                  <a:lnTo>
                    <a:pt x="1267" y="737"/>
                  </a:lnTo>
                  <a:lnTo>
                    <a:pt x="1276" y="744"/>
                  </a:lnTo>
                  <a:lnTo>
                    <a:pt x="1286" y="751"/>
                  </a:lnTo>
                  <a:lnTo>
                    <a:pt x="1296" y="754"/>
                  </a:lnTo>
                  <a:lnTo>
                    <a:pt x="1306" y="754"/>
                  </a:lnTo>
                  <a:lnTo>
                    <a:pt x="1317" y="748"/>
                  </a:lnTo>
                  <a:lnTo>
                    <a:pt x="1307" y="731"/>
                  </a:lnTo>
                  <a:lnTo>
                    <a:pt x="1294" y="715"/>
                  </a:lnTo>
                  <a:lnTo>
                    <a:pt x="1281" y="701"/>
                  </a:lnTo>
                  <a:lnTo>
                    <a:pt x="1265" y="686"/>
                  </a:lnTo>
                  <a:lnTo>
                    <a:pt x="1250" y="673"/>
                  </a:lnTo>
                  <a:lnTo>
                    <a:pt x="1232" y="662"/>
                  </a:lnTo>
                  <a:lnTo>
                    <a:pt x="1215" y="652"/>
                  </a:lnTo>
                  <a:lnTo>
                    <a:pt x="1198" y="643"/>
                  </a:lnTo>
                  <a:lnTo>
                    <a:pt x="1209" y="645"/>
                  </a:lnTo>
                  <a:lnTo>
                    <a:pt x="1221" y="646"/>
                  </a:lnTo>
                  <a:lnTo>
                    <a:pt x="1232" y="649"/>
                  </a:lnTo>
                  <a:lnTo>
                    <a:pt x="1244" y="652"/>
                  </a:lnTo>
                  <a:lnTo>
                    <a:pt x="1255" y="655"/>
                  </a:lnTo>
                  <a:lnTo>
                    <a:pt x="1267" y="659"/>
                  </a:lnTo>
                  <a:lnTo>
                    <a:pt x="1277" y="663"/>
                  </a:lnTo>
                  <a:lnTo>
                    <a:pt x="1287" y="669"/>
                  </a:lnTo>
                  <a:lnTo>
                    <a:pt x="1293" y="671"/>
                  </a:lnTo>
                  <a:lnTo>
                    <a:pt x="1299" y="675"/>
                  </a:lnTo>
                  <a:lnTo>
                    <a:pt x="1304" y="681"/>
                  </a:lnTo>
                  <a:lnTo>
                    <a:pt x="1309" y="685"/>
                  </a:lnTo>
                  <a:lnTo>
                    <a:pt x="1315" y="691"/>
                  </a:lnTo>
                  <a:lnTo>
                    <a:pt x="1320" y="692"/>
                  </a:lnTo>
                  <a:lnTo>
                    <a:pt x="1326" y="691"/>
                  </a:lnTo>
                  <a:lnTo>
                    <a:pt x="1333" y="685"/>
                  </a:lnTo>
                  <a:lnTo>
                    <a:pt x="1323" y="672"/>
                  </a:lnTo>
                  <a:lnTo>
                    <a:pt x="1312" y="662"/>
                  </a:lnTo>
                  <a:lnTo>
                    <a:pt x="1299" y="653"/>
                  </a:lnTo>
                  <a:lnTo>
                    <a:pt x="1286" y="646"/>
                  </a:lnTo>
                  <a:lnTo>
                    <a:pt x="1271" y="640"/>
                  </a:lnTo>
                  <a:lnTo>
                    <a:pt x="1257" y="636"/>
                  </a:lnTo>
                  <a:lnTo>
                    <a:pt x="1241" y="630"/>
                  </a:lnTo>
                  <a:lnTo>
                    <a:pt x="1227" y="626"/>
                  </a:lnTo>
                  <a:lnTo>
                    <a:pt x="1218" y="623"/>
                  </a:lnTo>
                  <a:lnTo>
                    <a:pt x="1208" y="622"/>
                  </a:lnTo>
                  <a:lnTo>
                    <a:pt x="1199" y="622"/>
                  </a:lnTo>
                  <a:lnTo>
                    <a:pt x="1192" y="627"/>
                  </a:lnTo>
                  <a:lnTo>
                    <a:pt x="1192" y="632"/>
                  </a:lnTo>
                  <a:lnTo>
                    <a:pt x="1193" y="636"/>
                  </a:lnTo>
                  <a:lnTo>
                    <a:pt x="1195" y="639"/>
                  </a:lnTo>
                  <a:lnTo>
                    <a:pt x="1198" y="642"/>
                  </a:lnTo>
                  <a:lnTo>
                    <a:pt x="1188" y="645"/>
                  </a:lnTo>
                  <a:lnTo>
                    <a:pt x="1176" y="646"/>
                  </a:lnTo>
                  <a:lnTo>
                    <a:pt x="1167" y="649"/>
                  </a:lnTo>
                  <a:lnTo>
                    <a:pt x="1166" y="661"/>
                  </a:lnTo>
                  <a:lnTo>
                    <a:pt x="1177" y="665"/>
                  </a:lnTo>
                  <a:lnTo>
                    <a:pt x="1189" y="669"/>
                  </a:lnTo>
                  <a:lnTo>
                    <a:pt x="1201" y="673"/>
                  </a:lnTo>
                  <a:lnTo>
                    <a:pt x="1214" y="676"/>
                  </a:lnTo>
                  <a:lnTo>
                    <a:pt x="1224" y="681"/>
                  </a:lnTo>
                  <a:lnTo>
                    <a:pt x="1235" y="686"/>
                  </a:lnTo>
                  <a:lnTo>
                    <a:pt x="1245" y="694"/>
                  </a:lnTo>
                  <a:lnTo>
                    <a:pt x="1255" y="701"/>
                  </a:lnTo>
                  <a:lnTo>
                    <a:pt x="1247" y="702"/>
                  </a:lnTo>
                  <a:lnTo>
                    <a:pt x="1237" y="702"/>
                  </a:lnTo>
                  <a:lnTo>
                    <a:pt x="1228" y="701"/>
                  </a:lnTo>
                  <a:lnTo>
                    <a:pt x="1218" y="698"/>
                  </a:lnTo>
                  <a:lnTo>
                    <a:pt x="1208" y="695"/>
                  </a:lnTo>
                  <a:lnTo>
                    <a:pt x="1198" y="694"/>
                  </a:lnTo>
                  <a:lnTo>
                    <a:pt x="1189" y="696"/>
                  </a:lnTo>
                  <a:lnTo>
                    <a:pt x="1179" y="701"/>
                  </a:lnTo>
                  <a:lnTo>
                    <a:pt x="1183" y="717"/>
                  </a:lnTo>
                  <a:lnTo>
                    <a:pt x="1192" y="729"/>
                  </a:lnTo>
                  <a:lnTo>
                    <a:pt x="1202" y="740"/>
                  </a:lnTo>
                  <a:lnTo>
                    <a:pt x="1215" y="750"/>
                  </a:lnTo>
                  <a:lnTo>
                    <a:pt x="1227" y="760"/>
                  </a:lnTo>
                  <a:lnTo>
                    <a:pt x="1240" y="771"/>
                  </a:lnTo>
                  <a:lnTo>
                    <a:pt x="1250" y="785"/>
                  </a:lnTo>
                  <a:lnTo>
                    <a:pt x="1258" y="801"/>
                  </a:lnTo>
                  <a:lnTo>
                    <a:pt x="1235" y="806"/>
                  </a:lnTo>
                  <a:lnTo>
                    <a:pt x="1211" y="811"/>
                  </a:lnTo>
                  <a:lnTo>
                    <a:pt x="1188" y="819"/>
                  </a:lnTo>
                  <a:lnTo>
                    <a:pt x="1164" y="826"/>
                  </a:lnTo>
                  <a:lnTo>
                    <a:pt x="1141" y="833"/>
                  </a:lnTo>
                  <a:lnTo>
                    <a:pt x="1118" y="839"/>
                  </a:lnTo>
                  <a:lnTo>
                    <a:pt x="1094" y="843"/>
                  </a:lnTo>
                  <a:lnTo>
                    <a:pt x="1071" y="844"/>
                  </a:lnTo>
                  <a:lnTo>
                    <a:pt x="1075" y="813"/>
                  </a:lnTo>
                  <a:lnTo>
                    <a:pt x="1078" y="778"/>
                  </a:lnTo>
                  <a:lnTo>
                    <a:pt x="1075" y="745"/>
                  </a:lnTo>
                  <a:lnTo>
                    <a:pt x="1071" y="714"/>
                  </a:lnTo>
                  <a:lnTo>
                    <a:pt x="1063" y="704"/>
                  </a:lnTo>
                  <a:lnTo>
                    <a:pt x="1058" y="692"/>
                  </a:lnTo>
                  <a:lnTo>
                    <a:pt x="1050" y="682"/>
                  </a:lnTo>
                  <a:lnTo>
                    <a:pt x="1039" y="679"/>
                  </a:lnTo>
                  <a:lnTo>
                    <a:pt x="1027" y="699"/>
                  </a:lnTo>
                  <a:lnTo>
                    <a:pt x="1020" y="721"/>
                  </a:lnTo>
                  <a:lnTo>
                    <a:pt x="1013" y="742"/>
                  </a:lnTo>
                  <a:lnTo>
                    <a:pt x="1000" y="762"/>
                  </a:lnTo>
                  <a:lnTo>
                    <a:pt x="949" y="679"/>
                  </a:lnTo>
                  <a:lnTo>
                    <a:pt x="935" y="679"/>
                  </a:lnTo>
                  <a:lnTo>
                    <a:pt x="935" y="692"/>
                  </a:lnTo>
                  <a:lnTo>
                    <a:pt x="945" y="708"/>
                  </a:lnTo>
                  <a:lnTo>
                    <a:pt x="954" y="724"/>
                  </a:lnTo>
                  <a:lnTo>
                    <a:pt x="961" y="740"/>
                  </a:lnTo>
                  <a:lnTo>
                    <a:pt x="968" y="757"/>
                  </a:lnTo>
                  <a:lnTo>
                    <a:pt x="975" y="773"/>
                  </a:lnTo>
                  <a:lnTo>
                    <a:pt x="981" y="790"/>
                  </a:lnTo>
                  <a:lnTo>
                    <a:pt x="985" y="808"/>
                  </a:lnTo>
                  <a:lnTo>
                    <a:pt x="990" y="826"/>
                  </a:lnTo>
                  <a:lnTo>
                    <a:pt x="1001" y="823"/>
                  </a:lnTo>
                  <a:lnTo>
                    <a:pt x="1011" y="816"/>
                  </a:lnTo>
                  <a:lnTo>
                    <a:pt x="1019" y="808"/>
                  </a:lnTo>
                  <a:lnTo>
                    <a:pt x="1026" y="800"/>
                  </a:lnTo>
                  <a:lnTo>
                    <a:pt x="1032" y="790"/>
                  </a:lnTo>
                  <a:lnTo>
                    <a:pt x="1036" y="778"/>
                  </a:lnTo>
                  <a:lnTo>
                    <a:pt x="1040" y="768"/>
                  </a:lnTo>
                  <a:lnTo>
                    <a:pt x="1045" y="758"/>
                  </a:lnTo>
                  <a:lnTo>
                    <a:pt x="1050" y="768"/>
                  </a:lnTo>
                  <a:lnTo>
                    <a:pt x="1048" y="791"/>
                  </a:lnTo>
                  <a:lnTo>
                    <a:pt x="1042" y="814"/>
                  </a:lnTo>
                  <a:lnTo>
                    <a:pt x="1036" y="836"/>
                  </a:lnTo>
                  <a:lnTo>
                    <a:pt x="1027" y="859"/>
                  </a:lnTo>
                  <a:lnTo>
                    <a:pt x="1019" y="880"/>
                  </a:lnTo>
                  <a:lnTo>
                    <a:pt x="1010" y="902"/>
                  </a:lnTo>
                  <a:lnTo>
                    <a:pt x="1001" y="923"/>
                  </a:lnTo>
                  <a:lnTo>
                    <a:pt x="993" y="943"/>
                  </a:lnTo>
                  <a:lnTo>
                    <a:pt x="1046" y="948"/>
                  </a:lnTo>
                  <a:lnTo>
                    <a:pt x="1050" y="935"/>
                  </a:lnTo>
                  <a:lnTo>
                    <a:pt x="1055" y="916"/>
                  </a:lnTo>
                  <a:lnTo>
                    <a:pt x="1059" y="899"/>
                  </a:lnTo>
                  <a:lnTo>
                    <a:pt x="1063" y="886"/>
                  </a:lnTo>
                  <a:lnTo>
                    <a:pt x="1091" y="882"/>
                  </a:lnTo>
                  <a:lnTo>
                    <a:pt x="1118" y="875"/>
                  </a:lnTo>
                  <a:lnTo>
                    <a:pt x="1146" y="867"/>
                  </a:lnTo>
                  <a:lnTo>
                    <a:pt x="1173" y="860"/>
                  </a:lnTo>
                  <a:lnTo>
                    <a:pt x="1201" y="853"/>
                  </a:lnTo>
                  <a:lnTo>
                    <a:pt x="1227" y="846"/>
                  </a:lnTo>
                  <a:lnTo>
                    <a:pt x="1254" y="839"/>
                  </a:lnTo>
                  <a:lnTo>
                    <a:pt x="1281" y="833"/>
                  </a:lnTo>
                  <a:lnTo>
                    <a:pt x="1290" y="844"/>
                  </a:lnTo>
                  <a:lnTo>
                    <a:pt x="1299" y="856"/>
                  </a:lnTo>
                  <a:lnTo>
                    <a:pt x="1304" y="867"/>
                  </a:lnTo>
                  <a:lnTo>
                    <a:pt x="1310" y="880"/>
                  </a:lnTo>
                  <a:lnTo>
                    <a:pt x="1179" y="922"/>
                  </a:lnTo>
                  <a:lnTo>
                    <a:pt x="1189" y="959"/>
                  </a:lnTo>
                  <a:lnTo>
                    <a:pt x="1192" y="958"/>
                  </a:lnTo>
                  <a:lnTo>
                    <a:pt x="1202" y="955"/>
                  </a:lnTo>
                  <a:lnTo>
                    <a:pt x="1215" y="951"/>
                  </a:lnTo>
                  <a:lnTo>
                    <a:pt x="1232" y="945"/>
                  </a:lnTo>
                  <a:lnTo>
                    <a:pt x="1251" y="938"/>
                  </a:lnTo>
                  <a:lnTo>
                    <a:pt x="1270" y="931"/>
                  </a:lnTo>
                  <a:lnTo>
                    <a:pt x="1287" y="923"/>
                  </a:lnTo>
                  <a:lnTo>
                    <a:pt x="1303" y="918"/>
                  </a:lnTo>
                  <a:lnTo>
                    <a:pt x="1297" y="985"/>
                  </a:lnTo>
                  <a:lnTo>
                    <a:pt x="1180" y="1024"/>
                  </a:lnTo>
                  <a:lnTo>
                    <a:pt x="1189" y="10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6016" y="307"/>
              <a:ext cx="640" cy="193"/>
            </a:xfrm>
            <a:custGeom>
              <a:avLst/>
              <a:gdLst>
                <a:gd name="T0" fmla="*/ 640 w 640"/>
                <a:gd name="T1" fmla="*/ 191 h 193"/>
                <a:gd name="T2" fmla="*/ 630 w 640"/>
                <a:gd name="T3" fmla="*/ 193 h 193"/>
                <a:gd name="T4" fmla="*/ 622 w 640"/>
                <a:gd name="T5" fmla="*/ 189 h 193"/>
                <a:gd name="T6" fmla="*/ 613 w 640"/>
                <a:gd name="T7" fmla="*/ 181 h 193"/>
                <a:gd name="T8" fmla="*/ 606 w 640"/>
                <a:gd name="T9" fmla="*/ 176 h 193"/>
                <a:gd name="T10" fmla="*/ 576 w 640"/>
                <a:gd name="T11" fmla="*/ 150 h 193"/>
                <a:gd name="T12" fmla="*/ 544 w 640"/>
                <a:gd name="T13" fmla="*/ 127 h 193"/>
                <a:gd name="T14" fmla="*/ 511 w 640"/>
                <a:gd name="T15" fmla="*/ 108 h 193"/>
                <a:gd name="T16" fmla="*/ 474 w 640"/>
                <a:gd name="T17" fmla="*/ 92 h 193"/>
                <a:gd name="T18" fmla="*/ 438 w 640"/>
                <a:gd name="T19" fmla="*/ 81 h 193"/>
                <a:gd name="T20" fmla="*/ 399 w 640"/>
                <a:gd name="T21" fmla="*/ 71 h 193"/>
                <a:gd name="T22" fmla="*/ 360 w 640"/>
                <a:gd name="T23" fmla="*/ 64 h 193"/>
                <a:gd name="T24" fmla="*/ 320 w 640"/>
                <a:gd name="T25" fmla="*/ 61 h 193"/>
                <a:gd name="T26" fmla="*/ 281 w 640"/>
                <a:gd name="T27" fmla="*/ 59 h 193"/>
                <a:gd name="T28" fmla="*/ 241 w 640"/>
                <a:gd name="T29" fmla="*/ 59 h 193"/>
                <a:gd name="T30" fmla="*/ 200 w 640"/>
                <a:gd name="T31" fmla="*/ 64 h 193"/>
                <a:gd name="T32" fmla="*/ 161 w 640"/>
                <a:gd name="T33" fmla="*/ 69 h 193"/>
                <a:gd name="T34" fmla="*/ 122 w 640"/>
                <a:gd name="T35" fmla="*/ 76 h 193"/>
                <a:gd name="T36" fmla="*/ 85 w 640"/>
                <a:gd name="T37" fmla="*/ 85 h 193"/>
                <a:gd name="T38" fmla="*/ 47 w 640"/>
                <a:gd name="T39" fmla="*/ 97 h 193"/>
                <a:gd name="T40" fmla="*/ 13 w 640"/>
                <a:gd name="T41" fmla="*/ 110 h 193"/>
                <a:gd name="T42" fmla="*/ 7 w 640"/>
                <a:gd name="T43" fmla="*/ 104 h 193"/>
                <a:gd name="T44" fmla="*/ 2 w 640"/>
                <a:gd name="T45" fmla="*/ 98 h 193"/>
                <a:gd name="T46" fmla="*/ 0 w 640"/>
                <a:gd name="T47" fmla="*/ 89 h 193"/>
                <a:gd name="T48" fmla="*/ 0 w 640"/>
                <a:gd name="T49" fmla="*/ 79 h 193"/>
                <a:gd name="T50" fmla="*/ 18 w 640"/>
                <a:gd name="T51" fmla="*/ 65 h 193"/>
                <a:gd name="T52" fmla="*/ 39 w 640"/>
                <a:gd name="T53" fmla="*/ 52 h 193"/>
                <a:gd name="T54" fmla="*/ 59 w 640"/>
                <a:gd name="T55" fmla="*/ 41 h 193"/>
                <a:gd name="T56" fmla="*/ 80 w 640"/>
                <a:gd name="T57" fmla="*/ 31 h 193"/>
                <a:gd name="T58" fmla="*/ 102 w 640"/>
                <a:gd name="T59" fmla="*/ 22 h 193"/>
                <a:gd name="T60" fmla="*/ 125 w 640"/>
                <a:gd name="T61" fmla="*/ 15 h 193"/>
                <a:gd name="T62" fmla="*/ 148 w 640"/>
                <a:gd name="T63" fmla="*/ 10 h 193"/>
                <a:gd name="T64" fmla="*/ 171 w 640"/>
                <a:gd name="T65" fmla="*/ 6 h 193"/>
                <a:gd name="T66" fmla="*/ 196 w 640"/>
                <a:gd name="T67" fmla="*/ 3 h 193"/>
                <a:gd name="T68" fmla="*/ 219 w 640"/>
                <a:gd name="T69" fmla="*/ 2 h 193"/>
                <a:gd name="T70" fmla="*/ 244 w 640"/>
                <a:gd name="T71" fmla="*/ 0 h 193"/>
                <a:gd name="T72" fmla="*/ 268 w 640"/>
                <a:gd name="T73" fmla="*/ 2 h 193"/>
                <a:gd name="T74" fmla="*/ 293 w 640"/>
                <a:gd name="T75" fmla="*/ 3 h 193"/>
                <a:gd name="T76" fmla="*/ 317 w 640"/>
                <a:gd name="T77" fmla="*/ 6 h 193"/>
                <a:gd name="T78" fmla="*/ 342 w 640"/>
                <a:gd name="T79" fmla="*/ 9 h 193"/>
                <a:gd name="T80" fmla="*/ 365 w 640"/>
                <a:gd name="T81" fmla="*/ 13 h 193"/>
                <a:gd name="T82" fmla="*/ 385 w 640"/>
                <a:gd name="T83" fmla="*/ 18 h 193"/>
                <a:gd name="T84" fmla="*/ 405 w 640"/>
                <a:gd name="T85" fmla="*/ 22 h 193"/>
                <a:gd name="T86" fmla="*/ 425 w 640"/>
                <a:gd name="T87" fmla="*/ 28 h 193"/>
                <a:gd name="T88" fmla="*/ 446 w 640"/>
                <a:gd name="T89" fmla="*/ 35 h 193"/>
                <a:gd name="T90" fmla="*/ 466 w 640"/>
                <a:gd name="T91" fmla="*/ 42 h 193"/>
                <a:gd name="T92" fmla="*/ 485 w 640"/>
                <a:gd name="T93" fmla="*/ 51 h 193"/>
                <a:gd name="T94" fmla="*/ 505 w 640"/>
                <a:gd name="T95" fmla="*/ 61 h 193"/>
                <a:gd name="T96" fmla="*/ 522 w 640"/>
                <a:gd name="T97" fmla="*/ 72 h 193"/>
                <a:gd name="T98" fmla="*/ 541 w 640"/>
                <a:gd name="T99" fmla="*/ 84 h 193"/>
                <a:gd name="T100" fmla="*/ 558 w 640"/>
                <a:gd name="T101" fmla="*/ 95 h 193"/>
                <a:gd name="T102" fmla="*/ 574 w 640"/>
                <a:gd name="T103" fmla="*/ 110 h 193"/>
                <a:gd name="T104" fmla="*/ 590 w 640"/>
                <a:gd name="T105" fmla="*/ 124 h 193"/>
                <a:gd name="T106" fmla="*/ 604 w 640"/>
                <a:gd name="T107" fmla="*/ 140 h 193"/>
                <a:gd name="T108" fmla="*/ 617 w 640"/>
                <a:gd name="T109" fmla="*/ 155 h 193"/>
                <a:gd name="T110" fmla="*/ 629 w 640"/>
                <a:gd name="T111" fmla="*/ 173 h 193"/>
                <a:gd name="T112" fmla="*/ 640 w 640"/>
                <a:gd name="T113" fmla="*/ 191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0"/>
                <a:gd name="T172" fmla="*/ 0 h 193"/>
                <a:gd name="T173" fmla="*/ 640 w 640"/>
                <a:gd name="T174" fmla="*/ 193 h 1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0" h="193">
                  <a:moveTo>
                    <a:pt x="640" y="191"/>
                  </a:moveTo>
                  <a:lnTo>
                    <a:pt x="630" y="193"/>
                  </a:lnTo>
                  <a:lnTo>
                    <a:pt x="622" y="189"/>
                  </a:lnTo>
                  <a:lnTo>
                    <a:pt x="613" y="181"/>
                  </a:lnTo>
                  <a:lnTo>
                    <a:pt x="606" y="176"/>
                  </a:lnTo>
                  <a:lnTo>
                    <a:pt x="576" y="150"/>
                  </a:lnTo>
                  <a:lnTo>
                    <a:pt x="544" y="127"/>
                  </a:lnTo>
                  <a:lnTo>
                    <a:pt x="511" y="108"/>
                  </a:lnTo>
                  <a:lnTo>
                    <a:pt x="474" y="92"/>
                  </a:lnTo>
                  <a:lnTo>
                    <a:pt x="438" y="81"/>
                  </a:lnTo>
                  <a:lnTo>
                    <a:pt x="399" y="71"/>
                  </a:lnTo>
                  <a:lnTo>
                    <a:pt x="360" y="64"/>
                  </a:lnTo>
                  <a:lnTo>
                    <a:pt x="320" y="61"/>
                  </a:lnTo>
                  <a:lnTo>
                    <a:pt x="281" y="59"/>
                  </a:lnTo>
                  <a:lnTo>
                    <a:pt x="241" y="59"/>
                  </a:lnTo>
                  <a:lnTo>
                    <a:pt x="200" y="64"/>
                  </a:lnTo>
                  <a:lnTo>
                    <a:pt x="161" y="69"/>
                  </a:lnTo>
                  <a:lnTo>
                    <a:pt x="122" y="76"/>
                  </a:lnTo>
                  <a:lnTo>
                    <a:pt x="85" y="85"/>
                  </a:lnTo>
                  <a:lnTo>
                    <a:pt x="47" y="97"/>
                  </a:lnTo>
                  <a:lnTo>
                    <a:pt x="13" y="110"/>
                  </a:lnTo>
                  <a:lnTo>
                    <a:pt x="7" y="104"/>
                  </a:lnTo>
                  <a:lnTo>
                    <a:pt x="2" y="98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18" y="65"/>
                  </a:lnTo>
                  <a:lnTo>
                    <a:pt x="39" y="52"/>
                  </a:lnTo>
                  <a:lnTo>
                    <a:pt x="59" y="41"/>
                  </a:lnTo>
                  <a:lnTo>
                    <a:pt x="80" y="31"/>
                  </a:lnTo>
                  <a:lnTo>
                    <a:pt x="102" y="22"/>
                  </a:lnTo>
                  <a:lnTo>
                    <a:pt x="125" y="15"/>
                  </a:lnTo>
                  <a:lnTo>
                    <a:pt x="148" y="10"/>
                  </a:lnTo>
                  <a:lnTo>
                    <a:pt x="171" y="6"/>
                  </a:lnTo>
                  <a:lnTo>
                    <a:pt x="196" y="3"/>
                  </a:lnTo>
                  <a:lnTo>
                    <a:pt x="219" y="2"/>
                  </a:lnTo>
                  <a:lnTo>
                    <a:pt x="244" y="0"/>
                  </a:lnTo>
                  <a:lnTo>
                    <a:pt x="268" y="2"/>
                  </a:lnTo>
                  <a:lnTo>
                    <a:pt x="293" y="3"/>
                  </a:lnTo>
                  <a:lnTo>
                    <a:pt x="317" y="6"/>
                  </a:lnTo>
                  <a:lnTo>
                    <a:pt x="342" y="9"/>
                  </a:lnTo>
                  <a:lnTo>
                    <a:pt x="365" y="13"/>
                  </a:lnTo>
                  <a:lnTo>
                    <a:pt x="385" y="18"/>
                  </a:lnTo>
                  <a:lnTo>
                    <a:pt x="405" y="22"/>
                  </a:lnTo>
                  <a:lnTo>
                    <a:pt x="425" y="28"/>
                  </a:lnTo>
                  <a:lnTo>
                    <a:pt x="446" y="35"/>
                  </a:lnTo>
                  <a:lnTo>
                    <a:pt x="466" y="42"/>
                  </a:lnTo>
                  <a:lnTo>
                    <a:pt x="485" y="51"/>
                  </a:lnTo>
                  <a:lnTo>
                    <a:pt x="505" y="61"/>
                  </a:lnTo>
                  <a:lnTo>
                    <a:pt x="522" y="72"/>
                  </a:lnTo>
                  <a:lnTo>
                    <a:pt x="541" y="84"/>
                  </a:lnTo>
                  <a:lnTo>
                    <a:pt x="558" y="95"/>
                  </a:lnTo>
                  <a:lnTo>
                    <a:pt x="574" y="110"/>
                  </a:lnTo>
                  <a:lnTo>
                    <a:pt x="590" y="124"/>
                  </a:lnTo>
                  <a:lnTo>
                    <a:pt x="604" y="140"/>
                  </a:lnTo>
                  <a:lnTo>
                    <a:pt x="617" y="155"/>
                  </a:lnTo>
                  <a:lnTo>
                    <a:pt x="629" y="173"/>
                  </a:lnTo>
                  <a:lnTo>
                    <a:pt x="64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35"/>
            <p:cNvSpPr>
              <a:spLocks/>
            </p:cNvSpPr>
            <p:nvPr/>
          </p:nvSpPr>
          <p:spPr bwMode="auto">
            <a:xfrm>
              <a:off x="808" y="397"/>
              <a:ext cx="1246" cy="1246"/>
            </a:xfrm>
            <a:custGeom>
              <a:avLst/>
              <a:gdLst>
                <a:gd name="T0" fmla="*/ 1172 w 1246"/>
                <a:gd name="T1" fmla="*/ 1017 h 1246"/>
                <a:gd name="T2" fmla="*/ 1208 w 1246"/>
                <a:gd name="T3" fmla="*/ 61 h 1246"/>
                <a:gd name="T4" fmla="*/ 228 w 1246"/>
                <a:gd name="T5" fmla="*/ 48 h 1246"/>
                <a:gd name="T6" fmla="*/ 254 w 1246"/>
                <a:gd name="T7" fmla="*/ 1090 h 1246"/>
                <a:gd name="T8" fmla="*/ 248 w 1246"/>
                <a:gd name="T9" fmla="*/ 1096 h 1246"/>
                <a:gd name="T10" fmla="*/ 237 w 1246"/>
                <a:gd name="T11" fmla="*/ 1100 h 1246"/>
                <a:gd name="T12" fmla="*/ 225 w 1246"/>
                <a:gd name="T13" fmla="*/ 1102 h 1246"/>
                <a:gd name="T14" fmla="*/ 220 w 1246"/>
                <a:gd name="T15" fmla="*/ 1099 h 1246"/>
                <a:gd name="T16" fmla="*/ 173 w 1246"/>
                <a:gd name="T17" fmla="*/ 76 h 1246"/>
                <a:gd name="T18" fmla="*/ 29 w 1246"/>
                <a:gd name="T19" fmla="*/ 207 h 1246"/>
                <a:gd name="T20" fmla="*/ 33 w 1246"/>
                <a:gd name="T21" fmla="*/ 361 h 1246"/>
                <a:gd name="T22" fmla="*/ 45 w 1246"/>
                <a:gd name="T23" fmla="*/ 700 h 1246"/>
                <a:gd name="T24" fmla="*/ 58 w 1246"/>
                <a:gd name="T25" fmla="*/ 1042 h 1246"/>
                <a:gd name="T26" fmla="*/ 65 w 1246"/>
                <a:gd name="T27" fmla="*/ 1201 h 1246"/>
                <a:gd name="T28" fmla="*/ 85 w 1246"/>
                <a:gd name="T29" fmla="*/ 1192 h 1246"/>
                <a:gd name="T30" fmla="*/ 108 w 1246"/>
                <a:gd name="T31" fmla="*/ 1182 h 1246"/>
                <a:gd name="T32" fmla="*/ 134 w 1246"/>
                <a:gd name="T33" fmla="*/ 1172 h 1246"/>
                <a:gd name="T34" fmla="*/ 159 w 1246"/>
                <a:gd name="T35" fmla="*/ 1162 h 1246"/>
                <a:gd name="T36" fmla="*/ 181 w 1246"/>
                <a:gd name="T37" fmla="*/ 1154 h 1246"/>
                <a:gd name="T38" fmla="*/ 199 w 1246"/>
                <a:gd name="T39" fmla="*/ 1146 h 1246"/>
                <a:gd name="T40" fmla="*/ 211 w 1246"/>
                <a:gd name="T41" fmla="*/ 1142 h 1246"/>
                <a:gd name="T42" fmla="*/ 217 w 1246"/>
                <a:gd name="T43" fmla="*/ 1142 h 1246"/>
                <a:gd name="T44" fmla="*/ 196 w 1246"/>
                <a:gd name="T45" fmla="*/ 1157 h 1246"/>
                <a:gd name="T46" fmla="*/ 176 w 1246"/>
                <a:gd name="T47" fmla="*/ 1171 h 1246"/>
                <a:gd name="T48" fmla="*/ 153 w 1246"/>
                <a:gd name="T49" fmla="*/ 1182 h 1246"/>
                <a:gd name="T50" fmla="*/ 129 w 1246"/>
                <a:gd name="T51" fmla="*/ 1195 h 1246"/>
                <a:gd name="T52" fmla="*/ 106 w 1246"/>
                <a:gd name="T53" fmla="*/ 1208 h 1246"/>
                <a:gd name="T54" fmla="*/ 82 w 1246"/>
                <a:gd name="T55" fmla="*/ 1220 h 1246"/>
                <a:gd name="T56" fmla="*/ 59 w 1246"/>
                <a:gd name="T57" fmla="*/ 1233 h 1246"/>
                <a:gd name="T58" fmla="*/ 39 w 1246"/>
                <a:gd name="T59" fmla="*/ 1246 h 1246"/>
                <a:gd name="T60" fmla="*/ 32 w 1246"/>
                <a:gd name="T61" fmla="*/ 1201 h 1246"/>
                <a:gd name="T62" fmla="*/ 23 w 1246"/>
                <a:gd name="T63" fmla="*/ 1086 h 1246"/>
                <a:gd name="T64" fmla="*/ 16 w 1246"/>
                <a:gd name="T65" fmla="*/ 924 h 1246"/>
                <a:gd name="T66" fmla="*/ 10 w 1246"/>
                <a:gd name="T67" fmla="*/ 736 h 1246"/>
                <a:gd name="T68" fmla="*/ 5 w 1246"/>
                <a:gd name="T69" fmla="*/ 546 h 1246"/>
                <a:gd name="T70" fmla="*/ 0 w 1246"/>
                <a:gd name="T71" fmla="*/ 374 h 1246"/>
                <a:gd name="T72" fmla="*/ 0 w 1246"/>
                <a:gd name="T73" fmla="*/ 244 h 1246"/>
                <a:gd name="T74" fmla="*/ 2 w 1246"/>
                <a:gd name="T75" fmla="*/ 180 h 1246"/>
                <a:gd name="T76" fmla="*/ 185 w 1246"/>
                <a:gd name="T77" fmla="*/ 0 h 1246"/>
                <a:gd name="T78" fmla="*/ 1246 w 1246"/>
                <a:gd name="T79" fmla="*/ 27 h 1246"/>
                <a:gd name="T80" fmla="*/ 1244 w 1246"/>
                <a:gd name="T81" fmla="*/ 71 h 1246"/>
                <a:gd name="T82" fmla="*/ 1239 w 1246"/>
                <a:gd name="T83" fmla="*/ 186 h 1246"/>
                <a:gd name="T84" fmla="*/ 1233 w 1246"/>
                <a:gd name="T85" fmla="*/ 348 h 1246"/>
                <a:gd name="T86" fmla="*/ 1224 w 1246"/>
                <a:gd name="T87" fmla="*/ 533 h 1246"/>
                <a:gd name="T88" fmla="*/ 1216 w 1246"/>
                <a:gd name="T89" fmla="*/ 718 h 1246"/>
                <a:gd name="T90" fmla="*/ 1208 w 1246"/>
                <a:gd name="T91" fmla="*/ 881 h 1246"/>
                <a:gd name="T92" fmla="*/ 1203 w 1246"/>
                <a:gd name="T93" fmla="*/ 994 h 1246"/>
                <a:gd name="T94" fmla="*/ 1200 w 1246"/>
                <a:gd name="T95" fmla="*/ 1036 h 1246"/>
                <a:gd name="T96" fmla="*/ 1172 w 1246"/>
                <a:gd name="T97" fmla="*/ 1017 h 12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46"/>
                <a:gd name="T148" fmla="*/ 0 h 1246"/>
                <a:gd name="T149" fmla="*/ 1246 w 1246"/>
                <a:gd name="T150" fmla="*/ 1246 h 12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46" h="1246">
                  <a:moveTo>
                    <a:pt x="1172" y="1017"/>
                  </a:moveTo>
                  <a:lnTo>
                    <a:pt x="1208" y="61"/>
                  </a:lnTo>
                  <a:lnTo>
                    <a:pt x="228" y="48"/>
                  </a:lnTo>
                  <a:lnTo>
                    <a:pt x="254" y="1090"/>
                  </a:lnTo>
                  <a:lnTo>
                    <a:pt x="248" y="1096"/>
                  </a:lnTo>
                  <a:lnTo>
                    <a:pt x="237" y="1100"/>
                  </a:lnTo>
                  <a:lnTo>
                    <a:pt x="225" y="1102"/>
                  </a:lnTo>
                  <a:lnTo>
                    <a:pt x="220" y="1099"/>
                  </a:lnTo>
                  <a:lnTo>
                    <a:pt x="173" y="76"/>
                  </a:lnTo>
                  <a:lnTo>
                    <a:pt x="29" y="207"/>
                  </a:lnTo>
                  <a:lnTo>
                    <a:pt x="33" y="361"/>
                  </a:lnTo>
                  <a:lnTo>
                    <a:pt x="45" y="700"/>
                  </a:lnTo>
                  <a:lnTo>
                    <a:pt x="58" y="1042"/>
                  </a:lnTo>
                  <a:lnTo>
                    <a:pt x="65" y="1201"/>
                  </a:lnTo>
                  <a:lnTo>
                    <a:pt x="85" y="1192"/>
                  </a:lnTo>
                  <a:lnTo>
                    <a:pt x="108" y="1182"/>
                  </a:lnTo>
                  <a:lnTo>
                    <a:pt x="134" y="1172"/>
                  </a:lnTo>
                  <a:lnTo>
                    <a:pt x="159" y="1162"/>
                  </a:lnTo>
                  <a:lnTo>
                    <a:pt x="181" y="1154"/>
                  </a:lnTo>
                  <a:lnTo>
                    <a:pt x="199" y="1146"/>
                  </a:lnTo>
                  <a:lnTo>
                    <a:pt x="211" y="1142"/>
                  </a:lnTo>
                  <a:lnTo>
                    <a:pt x="217" y="1142"/>
                  </a:lnTo>
                  <a:lnTo>
                    <a:pt x="196" y="1157"/>
                  </a:lnTo>
                  <a:lnTo>
                    <a:pt x="176" y="1171"/>
                  </a:lnTo>
                  <a:lnTo>
                    <a:pt x="153" y="1182"/>
                  </a:lnTo>
                  <a:lnTo>
                    <a:pt x="129" y="1195"/>
                  </a:lnTo>
                  <a:lnTo>
                    <a:pt x="106" y="1208"/>
                  </a:lnTo>
                  <a:lnTo>
                    <a:pt x="82" y="1220"/>
                  </a:lnTo>
                  <a:lnTo>
                    <a:pt x="59" y="1233"/>
                  </a:lnTo>
                  <a:lnTo>
                    <a:pt x="39" y="1246"/>
                  </a:lnTo>
                  <a:lnTo>
                    <a:pt x="32" y="1201"/>
                  </a:lnTo>
                  <a:lnTo>
                    <a:pt x="23" y="1086"/>
                  </a:lnTo>
                  <a:lnTo>
                    <a:pt x="16" y="924"/>
                  </a:lnTo>
                  <a:lnTo>
                    <a:pt x="10" y="736"/>
                  </a:lnTo>
                  <a:lnTo>
                    <a:pt x="5" y="546"/>
                  </a:lnTo>
                  <a:lnTo>
                    <a:pt x="0" y="374"/>
                  </a:lnTo>
                  <a:lnTo>
                    <a:pt x="0" y="244"/>
                  </a:lnTo>
                  <a:lnTo>
                    <a:pt x="2" y="180"/>
                  </a:lnTo>
                  <a:lnTo>
                    <a:pt x="185" y="0"/>
                  </a:lnTo>
                  <a:lnTo>
                    <a:pt x="1246" y="27"/>
                  </a:lnTo>
                  <a:lnTo>
                    <a:pt x="1244" y="71"/>
                  </a:lnTo>
                  <a:lnTo>
                    <a:pt x="1239" y="186"/>
                  </a:lnTo>
                  <a:lnTo>
                    <a:pt x="1233" y="348"/>
                  </a:lnTo>
                  <a:lnTo>
                    <a:pt x="1224" y="533"/>
                  </a:lnTo>
                  <a:lnTo>
                    <a:pt x="1216" y="718"/>
                  </a:lnTo>
                  <a:lnTo>
                    <a:pt x="1208" y="881"/>
                  </a:lnTo>
                  <a:lnTo>
                    <a:pt x="1203" y="994"/>
                  </a:lnTo>
                  <a:lnTo>
                    <a:pt x="1200" y="1036"/>
                  </a:lnTo>
                  <a:lnTo>
                    <a:pt x="1172" y="10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36"/>
            <p:cNvSpPr>
              <a:spLocks/>
            </p:cNvSpPr>
            <p:nvPr/>
          </p:nvSpPr>
          <p:spPr bwMode="auto">
            <a:xfrm>
              <a:off x="6018" y="722"/>
              <a:ext cx="847" cy="1036"/>
            </a:xfrm>
            <a:custGeom>
              <a:avLst/>
              <a:gdLst>
                <a:gd name="T0" fmla="*/ 743 w 847"/>
                <a:gd name="T1" fmla="*/ 1011 h 1036"/>
                <a:gd name="T2" fmla="*/ 708 w 847"/>
                <a:gd name="T3" fmla="*/ 950 h 1036"/>
                <a:gd name="T4" fmla="*/ 661 w 847"/>
                <a:gd name="T5" fmla="*/ 799 h 1036"/>
                <a:gd name="T6" fmla="*/ 600 w 847"/>
                <a:gd name="T7" fmla="*/ 698 h 1036"/>
                <a:gd name="T8" fmla="*/ 528 w 847"/>
                <a:gd name="T9" fmla="*/ 625 h 1036"/>
                <a:gd name="T10" fmla="*/ 452 w 847"/>
                <a:gd name="T11" fmla="*/ 595 h 1036"/>
                <a:gd name="T12" fmla="*/ 444 w 847"/>
                <a:gd name="T13" fmla="*/ 576 h 1036"/>
                <a:gd name="T14" fmla="*/ 480 w 847"/>
                <a:gd name="T15" fmla="*/ 579 h 1036"/>
                <a:gd name="T16" fmla="*/ 531 w 847"/>
                <a:gd name="T17" fmla="*/ 497 h 1036"/>
                <a:gd name="T18" fmla="*/ 514 w 847"/>
                <a:gd name="T19" fmla="*/ 427 h 1036"/>
                <a:gd name="T20" fmla="*/ 443 w 847"/>
                <a:gd name="T21" fmla="*/ 390 h 1036"/>
                <a:gd name="T22" fmla="*/ 336 w 847"/>
                <a:gd name="T23" fmla="*/ 369 h 1036"/>
                <a:gd name="T24" fmla="*/ 232 w 847"/>
                <a:gd name="T25" fmla="*/ 339 h 1036"/>
                <a:gd name="T26" fmla="*/ 144 w 847"/>
                <a:gd name="T27" fmla="*/ 345 h 1036"/>
                <a:gd name="T28" fmla="*/ 128 w 847"/>
                <a:gd name="T29" fmla="*/ 608 h 1036"/>
                <a:gd name="T30" fmla="*/ 199 w 847"/>
                <a:gd name="T31" fmla="*/ 792 h 1036"/>
                <a:gd name="T32" fmla="*/ 313 w 847"/>
                <a:gd name="T33" fmla="*/ 887 h 1036"/>
                <a:gd name="T34" fmla="*/ 352 w 847"/>
                <a:gd name="T35" fmla="*/ 875 h 1036"/>
                <a:gd name="T36" fmla="*/ 350 w 847"/>
                <a:gd name="T37" fmla="*/ 892 h 1036"/>
                <a:gd name="T38" fmla="*/ 304 w 847"/>
                <a:gd name="T39" fmla="*/ 901 h 1036"/>
                <a:gd name="T40" fmla="*/ 192 w 847"/>
                <a:gd name="T41" fmla="*/ 836 h 1036"/>
                <a:gd name="T42" fmla="*/ 108 w 847"/>
                <a:gd name="T43" fmla="*/ 720 h 1036"/>
                <a:gd name="T44" fmla="*/ 69 w 847"/>
                <a:gd name="T45" fmla="*/ 575 h 1036"/>
                <a:gd name="T46" fmla="*/ 47 w 847"/>
                <a:gd name="T47" fmla="*/ 411 h 1036"/>
                <a:gd name="T48" fmla="*/ 4 w 847"/>
                <a:gd name="T49" fmla="*/ 398 h 1036"/>
                <a:gd name="T50" fmla="*/ 91 w 847"/>
                <a:gd name="T51" fmla="*/ 270 h 1036"/>
                <a:gd name="T52" fmla="*/ 75 w 847"/>
                <a:gd name="T53" fmla="*/ 176 h 1036"/>
                <a:gd name="T54" fmla="*/ 88 w 847"/>
                <a:gd name="T55" fmla="*/ 81 h 1036"/>
                <a:gd name="T56" fmla="*/ 144 w 847"/>
                <a:gd name="T57" fmla="*/ 17 h 1036"/>
                <a:gd name="T58" fmla="*/ 177 w 847"/>
                <a:gd name="T59" fmla="*/ 28 h 1036"/>
                <a:gd name="T60" fmla="*/ 137 w 847"/>
                <a:gd name="T61" fmla="*/ 69 h 1036"/>
                <a:gd name="T62" fmla="*/ 173 w 847"/>
                <a:gd name="T63" fmla="*/ 230 h 1036"/>
                <a:gd name="T64" fmla="*/ 291 w 847"/>
                <a:gd name="T65" fmla="*/ 302 h 1036"/>
                <a:gd name="T66" fmla="*/ 428 w 847"/>
                <a:gd name="T67" fmla="*/ 338 h 1036"/>
                <a:gd name="T68" fmla="*/ 557 w 847"/>
                <a:gd name="T69" fmla="*/ 392 h 1036"/>
                <a:gd name="T70" fmla="*/ 642 w 847"/>
                <a:gd name="T71" fmla="*/ 433 h 1036"/>
                <a:gd name="T72" fmla="*/ 677 w 847"/>
                <a:gd name="T73" fmla="*/ 512 h 1036"/>
                <a:gd name="T74" fmla="*/ 629 w 847"/>
                <a:gd name="T75" fmla="*/ 526 h 1036"/>
                <a:gd name="T76" fmla="*/ 599 w 847"/>
                <a:gd name="T77" fmla="*/ 500 h 1036"/>
                <a:gd name="T78" fmla="*/ 641 w 847"/>
                <a:gd name="T79" fmla="*/ 510 h 1036"/>
                <a:gd name="T80" fmla="*/ 628 w 847"/>
                <a:gd name="T81" fmla="*/ 467 h 1036"/>
                <a:gd name="T82" fmla="*/ 571 w 847"/>
                <a:gd name="T83" fmla="*/ 431 h 1036"/>
                <a:gd name="T84" fmla="*/ 577 w 847"/>
                <a:gd name="T85" fmla="*/ 549 h 1036"/>
                <a:gd name="T86" fmla="*/ 639 w 847"/>
                <a:gd name="T87" fmla="*/ 678 h 1036"/>
                <a:gd name="T88" fmla="*/ 742 w 847"/>
                <a:gd name="T89" fmla="*/ 759 h 1036"/>
                <a:gd name="T90" fmla="*/ 810 w 847"/>
                <a:gd name="T91" fmla="*/ 750 h 1036"/>
                <a:gd name="T92" fmla="*/ 794 w 847"/>
                <a:gd name="T93" fmla="*/ 727 h 1036"/>
                <a:gd name="T94" fmla="*/ 841 w 847"/>
                <a:gd name="T95" fmla="*/ 729 h 1036"/>
                <a:gd name="T96" fmla="*/ 837 w 847"/>
                <a:gd name="T97" fmla="*/ 783 h 1036"/>
                <a:gd name="T98" fmla="*/ 755 w 847"/>
                <a:gd name="T99" fmla="*/ 799 h 1036"/>
                <a:gd name="T100" fmla="*/ 685 w 847"/>
                <a:gd name="T101" fmla="*/ 766 h 1036"/>
                <a:gd name="T102" fmla="*/ 743 w 847"/>
                <a:gd name="T103" fmla="*/ 899 h 10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7"/>
                <a:gd name="T157" fmla="*/ 0 h 1036"/>
                <a:gd name="T158" fmla="*/ 847 w 847"/>
                <a:gd name="T159" fmla="*/ 1036 h 10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7" h="1036">
                  <a:moveTo>
                    <a:pt x="771" y="1036"/>
                  </a:moveTo>
                  <a:lnTo>
                    <a:pt x="762" y="1032"/>
                  </a:lnTo>
                  <a:lnTo>
                    <a:pt x="755" y="1027"/>
                  </a:lnTo>
                  <a:lnTo>
                    <a:pt x="749" y="1020"/>
                  </a:lnTo>
                  <a:lnTo>
                    <a:pt x="743" y="1011"/>
                  </a:lnTo>
                  <a:lnTo>
                    <a:pt x="737" y="1003"/>
                  </a:lnTo>
                  <a:lnTo>
                    <a:pt x="733" y="994"/>
                  </a:lnTo>
                  <a:lnTo>
                    <a:pt x="727" y="986"/>
                  </a:lnTo>
                  <a:lnTo>
                    <a:pt x="723" y="977"/>
                  </a:lnTo>
                  <a:lnTo>
                    <a:pt x="708" y="950"/>
                  </a:lnTo>
                  <a:lnTo>
                    <a:pt x="695" y="921"/>
                  </a:lnTo>
                  <a:lnTo>
                    <a:pt x="684" y="892"/>
                  </a:lnTo>
                  <a:lnTo>
                    <a:pt x="675" y="862"/>
                  </a:lnTo>
                  <a:lnTo>
                    <a:pt x="668" y="831"/>
                  </a:lnTo>
                  <a:lnTo>
                    <a:pt x="661" y="799"/>
                  </a:lnTo>
                  <a:lnTo>
                    <a:pt x="655" y="767"/>
                  </a:lnTo>
                  <a:lnTo>
                    <a:pt x="649" y="736"/>
                  </a:lnTo>
                  <a:lnTo>
                    <a:pt x="633" y="723"/>
                  </a:lnTo>
                  <a:lnTo>
                    <a:pt x="616" y="711"/>
                  </a:lnTo>
                  <a:lnTo>
                    <a:pt x="600" y="698"/>
                  </a:lnTo>
                  <a:lnTo>
                    <a:pt x="584" y="684"/>
                  </a:lnTo>
                  <a:lnTo>
                    <a:pt x="568" y="671"/>
                  </a:lnTo>
                  <a:lnTo>
                    <a:pt x="553" y="657"/>
                  </a:lnTo>
                  <a:lnTo>
                    <a:pt x="540" y="641"/>
                  </a:lnTo>
                  <a:lnTo>
                    <a:pt x="528" y="625"/>
                  </a:lnTo>
                  <a:lnTo>
                    <a:pt x="514" y="625"/>
                  </a:lnTo>
                  <a:lnTo>
                    <a:pt x="496" y="621"/>
                  </a:lnTo>
                  <a:lnTo>
                    <a:pt x="480" y="614"/>
                  </a:lnTo>
                  <a:lnTo>
                    <a:pt x="465" y="605"/>
                  </a:lnTo>
                  <a:lnTo>
                    <a:pt x="452" y="595"/>
                  </a:lnTo>
                  <a:lnTo>
                    <a:pt x="440" y="586"/>
                  </a:lnTo>
                  <a:lnTo>
                    <a:pt x="433" y="579"/>
                  </a:lnTo>
                  <a:lnTo>
                    <a:pt x="430" y="576"/>
                  </a:lnTo>
                  <a:lnTo>
                    <a:pt x="437" y="575"/>
                  </a:lnTo>
                  <a:lnTo>
                    <a:pt x="444" y="576"/>
                  </a:lnTo>
                  <a:lnTo>
                    <a:pt x="450" y="578"/>
                  </a:lnTo>
                  <a:lnTo>
                    <a:pt x="457" y="578"/>
                  </a:lnTo>
                  <a:lnTo>
                    <a:pt x="465" y="579"/>
                  </a:lnTo>
                  <a:lnTo>
                    <a:pt x="473" y="581"/>
                  </a:lnTo>
                  <a:lnTo>
                    <a:pt x="480" y="579"/>
                  </a:lnTo>
                  <a:lnTo>
                    <a:pt x="489" y="576"/>
                  </a:lnTo>
                  <a:lnTo>
                    <a:pt x="509" y="559"/>
                  </a:lnTo>
                  <a:lnTo>
                    <a:pt x="521" y="540"/>
                  </a:lnTo>
                  <a:lnTo>
                    <a:pt x="525" y="519"/>
                  </a:lnTo>
                  <a:lnTo>
                    <a:pt x="531" y="497"/>
                  </a:lnTo>
                  <a:lnTo>
                    <a:pt x="528" y="483"/>
                  </a:lnTo>
                  <a:lnTo>
                    <a:pt x="527" y="469"/>
                  </a:lnTo>
                  <a:lnTo>
                    <a:pt x="522" y="454"/>
                  </a:lnTo>
                  <a:lnTo>
                    <a:pt x="519" y="440"/>
                  </a:lnTo>
                  <a:lnTo>
                    <a:pt x="514" y="427"/>
                  </a:lnTo>
                  <a:lnTo>
                    <a:pt x="506" y="417"/>
                  </a:lnTo>
                  <a:lnTo>
                    <a:pt x="498" y="407"/>
                  </a:lnTo>
                  <a:lnTo>
                    <a:pt x="486" y="400"/>
                  </a:lnTo>
                  <a:lnTo>
                    <a:pt x="465" y="394"/>
                  </a:lnTo>
                  <a:lnTo>
                    <a:pt x="443" y="390"/>
                  </a:lnTo>
                  <a:lnTo>
                    <a:pt x="421" y="385"/>
                  </a:lnTo>
                  <a:lnTo>
                    <a:pt x="400" y="382"/>
                  </a:lnTo>
                  <a:lnTo>
                    <a:pt x="378" y="378"/>
                  </a:lnTo>
                  <a:lnTo>
                    <a:pt x="356" y="374"/>
                  </a:lnTo>
                  <a:lnTo>
                    <a:pt x="336" y="369"/>
                  </a:lnTo>
                  <a:lnTo>
                    <a:pt x="314" y="365"/>
                  </a:lnTo>
                  <a:lnTo>
                    <a:pt x="293" y="359"/>
                  </a:lnTo>
                  <a:lnTo>
                    <a:pt x="273" y="354"/>
                  </a:lnTo>
                  <a:lnTo>
                    <a:pt x="252" y="348"/>
                  </a:lnTo>
                  <a:lnTo>
                    <a:pt x="232" y="339"/>
                  </a:lnTo>
                  <a:lnTo>
                    <a:pt x="212" y="331"/>
                  </a:lnTo>
                  <a:lnTo>
                    <a:pt x="193" y="321"/>
                  </a:lnTo>
                  <a:lnTo>
                    <a:pt x="174" y="309"/>
                  </a:lnTo>
                  <a:lnTo>
                    <a:pt x="157" y="296"/>
                  </a:lnTo>
                  <a:lnTo>
                    <a:pt x="144" y="345"/>
                  </a:lnTo>
                  <a:lnTo>
                    <a:pt x="134" y="395"/>
                  </a:lnTo>
                  <a:lnTo>
                    <a:pt x="125" y="448"/>
                  </a:lnTo>
                  <a:lnTo>
                    <a:pt x="122" y="500"/>
                  </a:lnTo>
                  <a:lnTo>
                    <a:pt x="122" y="555"/>
                  </a:lnTo>
                  <a:lnTo>
                    <a:pt x="128" y="608"/>
                  </a:lnTo>
                  <a:lnTo>
                    <a:pt x="138" y="661"/>
                  </a:lnTo>
                  <a:lnTo>
                    <a:pt x="153" y="714"/>
                  </a:lnTo>
                  <a:lnTo>
                    <a:pt x="167" y="739"/>
                  </a:lnTo>
                  <a:lnTo>
                    <a:pt x="182" y="766"/>
                  </a:lnTo>
                  <a:lnTo>
                    <a:pt x="199" y="792"/>
                  </a:lnTo>
                  <a:lnTo>
                    <a:pt x="216" y="816"/>
                  </a:lnTo>
                  <a:lnTo>
                    <a:pt x="236" y="839"/>
                  </a:lnTo>
                  <a:lnTo>
                    <a:pt x="260" y="859"/>
                  </a:lnTo>
                  <a:lnTo>
                    <a:pt x="284" y="875"/>
                  </a:lnTo>
                  <a:lnTo>
                    <a:pt x="313" y="887"/>
                  </a:lnTo>
                  <a:lnTo>
                    <a:pt x="320" y="887"/>
                  </a:lnTo>
                  <a:lnTo>
                    <a:pt x="329" y="884"/>
                  </a:lnTo>
                  <a:lnTo>
                    <a:pt x="338" y="881"/>
                  </a:lnTo>
                  <a:lnTo>
                    <a:pt x="345" y="878"/>
                  </a:lnTo>
                  <a:lnTo>
                    <a:pt x="352" y="875"/>
                  </a:lnTo>
                  <a:lnTo>
                    <a:pt x="359" y="874"/>
                  </a:lnTo>
                  <a:lnTo>
                    <a:pt x="363" y="876"/>
                  </a:lnTo>
                  <a:lnTo>
                    <a:pt x="368" y="882"/>
                  </a:lnTo>
                  <a:lnTo>
                    <a:pt x="359" y="888"/>
                  </a:lnTo>
                  <a:lnTo>
                    <a:pt x="350" y="892"/>
                  </a:lnTo>
                  <a:lnTo>
                    <a:pt x="342" y="897"/>
                  </a:lnTo>
                  <a:lnTo>
                    <a:pt x="333" y="899"/>
                  </a:lnTo>
                  <a:lnTo>
                    <a:pt x="325" y="901"/>
                  </a:lnTo>
                  <a:lnTo>
                    <a:pt x="314" y="902"/>
                  </a:lnTo>
                  <a:lnTo>
                    <a:pt x="304" y="901"/>
                  </a:lnTo>
                  <a:lnTo>
                    <a:pt x="294" y="898"/>
                  </a:lnTo>
                  <a:lnTo>
                    <a:pt x="265" y="885"/>
                  </a:lnTo>
                  <a:lnTo>
                    <a:pt x="239" y="871"/>
                  </a:lnTo>
                  <a:lnTo>
                    <a:pt x="215" y="855"/>
                  </a:lnTo>
                  <a:lnTo>
                    <a:pt x="192" y="836"/>
                  </a:lnTo>
                  <a:lnTo>
                    <a:pt x="172" y="816"/>
                  </a:lnTo>
                  <a:lnTo>
                    <a:pt x="153" y="795"/>
                  </a:lnTo>
                  <a:lnTo>
                    <a:pt x="135" y="770"/>
                  </a:lnTo>
                  <a:lnTo>
                    <a:pt x="121" y="746"/>
                  </a:lnTo>
                  <a:lnTo>
                    <a:pt x="108" y="720"/>
                  </a:lnTo>
                  <a:lnTo>
                    <a:pt x="96" y="693"/>
                  </a:lnTo>
                  <a:lnTo>
                    <a:pt x="86" y="664"/>
                  </a:lnTo>
                  <a:lnTo>
                    <a:pt x="79" y="635"/>
                  </a:lnTo>
                  <a:lnTo>
                    <a:pt x="73" y="605"/>
                  </a:lnTo>
                  <a:lnTo>
                    <a:pt x="69" y="575"/>
                  </a:lnTo>
                  <a:lnTo>
                    <a:pt x="66" y="545"/>
                  </a:lnTo>
                  <a:lnTo>
                    <a:pt x="66" y="513"/>
                  </a:lnTo>
                  <a:lnTo>
                    <a:pt x="66" y="411"/>
                  </a:lnTo>
                  <a:lnTo>
                    <a:pt x="56" y="411"/>
                  </a:lnTo>
                  <a:lnTo>
                    <a:pt x="47" y="411"/>
                  </a:lnTo>
                  <a:lnTo>
                    <a:pt x="37" y="411"/>
                  </a:lnTo>
                  <a:lnTo>
                    <a:pt x="27" y="410"/>
                  </a:lnTo>
                  <a:lnTo>
                    <a:pt x="18" y="407"/>
                  </a:lnTo>
                  <a:lnTo>
                    <a:pt x="11" y="402"/>
                  </a:lnTo>
                  <a:lnTo>
                    <a:pt x="4" y="398"/>
                  </a:lnTo>
                  <a:lnTo>
                    <a:pt x="0" y="391"/>
                  </a:lnTo>
                  <a:lnTo>
                    <a:pt x="70" y="367"/>
                  </a:lnTo>
                  <a:lnTo>
                    <a:pt x="76" y="335"/>
                  </a:lnTo>
                  <a:lnTo>
                    <a:pt x="82" y="302"/>
                  </a:lnTo>
                  <a:lnTo>
                    <a:pt x="91" y="270"/>
                  </a:lnTo>
                  <a:lnTo>
                    <a:pt x="109" y="244"/>
                  </a:lnTo>
                  <a:lnTo>
                    <a:pt x="98" y="230"/>
                  </a:lnTo>
                  <a:lnTo>
                    <a:pt x="89" y="213"/>
                  </a:lnTo>
                  <a:lnTo>
                    <a:pt x="81" y="194"/>
                  </a:lnTo>
                  <a:lnTo>
                    <a:pt x="75" y="176"/>
                  </a:lnTo>
                  <a:lnTo>
                    <a:pt x="70" y="157"/>
                  </a:lnTo>
                  <a:lnTo>
                    <a:pt x="70" y="137"/>
                  </a:lnTo>
                  <a:lnTo>
                    <a:pt x="72" y="117"/>
                  </a:lnTo>
                  <a:lnTo>
                    <a:pt x="79" y="96"/>
                  </a:lnTo>
                  <a:lnTo>
                    <a:pt x="88" y="81"/>
                  </a:lnTo>
                  <a:lnTo>
                    <a:pt x="96" y="66"/>
                  </a:lnTo>
                  <a:lnTo>
                    <a:pt x="107" y="52"/>
                  </a:lnTo>
                  <a:lnTo>
                    <a:pt x="118" y="39"/>
                  </a:lnTo>
                  <a:lnTo>
                    <a:pt x="130" y="28"/>
                  </a:lnTo>
                  <a:lnTo>
                    <a:pt x="144" y="17"/>
                  </a:lnTo>
                  <a:lnTo>
                    <a:pt x="157" y="9"/>
                  </a:lnTo>
                  <a:lnTo>
                    <a:pt x="173" y="0"/>
                  </a:lnTo>
                  <a:lnTo>
                    <a:pt x="180" y="10"/>
                  </a:lnTo>
                  <a:lnTo>
                    <a:pt x="182" y="19"/>
                  </a:lnTo>
                  <a:lnTo>
                    <a:pt x="177" y="28"/>
                  </a:lnTo>
                  <a:lnTo>
                    <a:pt x="169" y="35"/>
                  </a:lnTo>
                  <a:lnTo>
                    <a:pt x="159" y="42"/>
                  </a:lnTo>
                  <a:lnTo>
                    <a:pt x="150" y="51"/>
                  </a:lnTo>
                  <a:lnTo>
                    <a:pt x="141" y="59"/>
                  </a:lnTo>
                  <a:lnTo>
                    <a:pt x="137" y="69"/>
                  </a:lnTo>
                  <a:lnTo>
                    <a:pt x="128" y="104"/>
                  </a:lnTo>
                  <a:lnTo>
                    <a:pt x="130" y="141"/>
                  </a:lnTo>
                  <a:lnTo>
                    <a:pt x="138" y="176"/>
                  </a:lnTo>
                  <a:lnTo>
                    <a:pt x="153" y="207"/>
                  </a:lnTo>
                  <a:lnTo>
                    <a:pt x="173" y="230"/>
                  </a:lnTo>
                  <a:lnTo>
                    <a:pt x="193" y="250"/>
                  </a:lnTo>
                  <a:lnTo>
                    <a:pt x="216" y="267"/>
                  </a:lnTo>
                  <a:lnTo>
                    <a:pt x="241" y="282"/>
                  </a:lnTo>
                  <a:lnTo>
                    <a:pt x="265" y="293"/>
                  </a:lnTo>
                  <a:lnTo>
                    <a:pt x="291" y="302"/>
                  </a:lnTo>
                  <a:lnTo>
                    <a:pt x="319" y="311"/>
                  </a:lnTo>
                  <a:lnTo>
                    <a:pt x="346" y="318"/>
                  </a:lnTo>
                  <a:lnTo>
                    <a:pt x="374" y="323"/>
                  </a:lnTo>
                  <a:lnTo>
                    <a:pt x="401" y="331"/>
                  </a:lnTo>
                  <a:lnTo>
                    <a:pt x="428" y="338"/>
                  </a:lnTo>
                  <a:lnTo>
                    <a:pt x="456" y="345"/>
                  </a:lnTo>
                  <a:lnTo>
                    <a:pt x="482" y="354"/>
                  </a:lnTo>
                  <a:lnTo>
                    <a:pt x="508" y="365"/>
                  </a:lnTo>
                  <a:lnTo>
                    <a:pt x="532" y="377"/>
                  </a:lnTo>
                  <a:lnTo>
                    <a:pt x="557" y="392"/>
                  </a:lnTo>
                  <a:lnTo>
                    <a:pt x="576" y="395"/>
                  </a:lnTo>
                  <a:lnTo>
                    <a:pt x="594" y="401"/>
                  </a:lnTo>
                  <a:lnTo>
                    <a:pt x="612" y="410"/>
                  </a:lnTo>
                  <a:lnTo>
                    <a:pt x="628" y="420"/>
                  </a:lnTo>
                  <a:lnTo>
                    <a:pt x="642" y="433"/>
                  </a:lnTo>
                  <a:lnTo>
                    <a:pt x="655" y="447"/>
                  </a:lnTo>
                  <a:lnTo>
                    <a:pt x="665" y="461"/>
                  </a:lnTo>
                  <a:lnTo>
                    <a:pt x="675" y="479"/>
                  </a:lnTo>
                  <a:lnTo>
                    <a:pt x="678" y="494"/>
                  </a:lnTo>
                  <a:lnTo>
                    <a:pt x="677" y="512"/>
                  </a:lnTo>
                  <a:lnTo>
                    <a:pt x="670" y="525"/>
                  </a:lnTo>
                  <a:lnTo>
                    <a:pt x="657" y="536"/>
                  </a:lnTo>
                  <a:lnTo>
                    <a:pt x="648" y="536"/>
                  </a:lnTo>
                  <a:lnTo>
                    <a:pt x="639" y="532"/>
                  </a:lnTo>
                  <a:lnTo>
                    <a:pt x="629" y="526"/>
                  </a:lnTo>
                  <a:lnTo>
                    <a:pt x="620" y="520"/>
                  </a:lnTo>
                  <a:lnTo>
                    <a:pt x="612" y="513"/>
                  </a:lnTo>
                  <a:lnTo>
                    <a:pt x="605" y="506"/>
                  </a:lnTo>
                  <a:lnTo>
                    <a:pt x="600" y="502"/>
                  </a:lnTo>
                  <a:lnTo>
                    <a:pt x="599" y="500"/>
                  </a:lnTo>
                  <a:lnTo>
                    <a:pt x="607" y="504"/>
                  </a:lnTo>
                  <a:lnTo>
                    <a:pt x="616" y="510"/>
                  </a:lnTo>
                  <a:lnTo>
                    <a:pt x="623" y="514"/>
                  </a:lnTo>
                  <a:lnTo>
                    <a:pt x="633" y="516"/>
                  </a:lnTo>
                  <a:lnTo>
                    <a:pt x="641" y="510"/>
                  </a:lnTo>
                  <a:lnTo>
                    <a:pt x="645" y="502"/>
                  </a:lnTo>
                  <a:lnTo>
                    <a:pt x="646" y="494"/>
                  </a:lnTo>
                  <a:lnTo>
                    <a:pt x="646" y="484"/>
                  </a:lnTo>
                  <a:lnTo>
                    <a:pt x="636" y="477"/>
                  </a:lnTo>
                  <a:lnTo>
                    <a:pt x="628" y="467"/>
                  </a:lnTo>
                  <a:lnTo>
                    <a:pt x="618" y="458"/>
                  </a:lnTo>
                  <a:lnTo>
                    <a:pt x="606" y="450"/>
                  </a:lnTo>
                  <a:lnTo>
                    <a:pt x="596" y="441"/>
                  </a:lnTo>
                  <a:lnTo>
                    <a:pt x="584" y="435"/>
                  </a:lnTo>
                  <a:lnTo>
                    <a:pt x="571" y="431"/>
                  </a:lnTo>
                  <a:lnTo>
                    <a:pt x="560" y="431"/>
                  </a:lnTo>
                  <a:lnTo>
                    <a:pt x="568" y="458"/>
                  </a:lnTo>
                  <a:lnTo>
                    <a:pt x="573" y="489"/>
                  </a:lnTo>
                  <a:lnTo>
                    <a:pt x="574" y="519"/>
                  </a:lnTo>
                  <a:lnTo>
                    <a:pt x="577" y="549"/>
                  </a:lnTo>
                  <a:lnTo>
                    <a:pt x="580" y="579"/>
                  </a:lnTo>
                  <a:lnTo>
                    <a:pt x="587" y="608"/>
                  </a:lnTo>
                  <a:lnTo>
                    <a:pt x="602" y="635"/>
                  </a:lnTo>
                  <a:lnTo>
                    <a:pt x="622" y="660"/>
                  </a:lnTo>
                  <a:lnTo>
                    <a:pt x="639" y="678"/>
                  </a:lnTo>
                  <a:lnTo>
                    <a:pt x="657" y="698"/>
                  </a:lnTo>
                  <a:lnTo>
                    <a:pt x="675" y="717"/>
                  </a:lnTo>
                  <a:lnTo>
                    <a:pt x="697" y="734"/>
                  </a:lnTo>
                  <a:lnTo>
                    <a:pt x="719" y="749"/>
                  </a:lnTo>
                  <a:lnTo>
                    <a:pt x="742" y="759"/>
                  </a:lnTo>
                  <a:lnTo>
                    <a:pt x="766" y="763"/>
                  </a:lnTo>
                  <a:lnTo>
                    <a:pt x="794" y="762"/>
                  </a:lnTo>
                  <a:lnTo>
                    <a:pt x="798" y="757"/>
                  </a:lnTo>
                  <a:lnTo>
                    <a:pt x="804" y="753"/>
                  </a:lnTo>
                  <a:lnTo>
                    <a:pt x="810" y="750"/>
                  </a:lnTo>
                  <a:lnTo>
                    <a:pt x="814" y="746"/>
                  </a:lnTo>
                  <a:lnTo>
                    <a:pt x="808" y="740"/>
                  </a:lnTo>
                  <a:lnTo>
                    <a:pt x="801" y="737"/>
                  </a:lnTo>
                  <a:lnTo>
                    <a:pt x="795" y="734"/>
                  </a:lnTo>
                  <a:lnTo>
                    <a:pt x="794" y="727"/>
                  </a:lnTo>
                  <a:lnTo>
                    <a:pt x="802" y="721"/>
                  </a:lnTo>
                  <a:lnTo>
                    <a:pt x="811" y="718"/>
                  </a:lnTo>
                  <a:lnTo>
                    <a:pt x="823" y="717"/>
                  </a:lnTo>
                  <a:lnTo>
                    <a:pt x="833" y="720"/>
                  </a:lnTo>
                  <a:lnTo>
                    <a:pt x="841" y="729"/>
                  </a:lnTo>
                  <a:lnTo>
                    <a:pt x="846" y="739"/>
                  </a:lnTo>
                  <a:lnTo>
                    <a:pt x="847" y="749"/>
                  </a:lnTo>
                  <a:lnTo>
                    <a:pt x="846" y="759"/>
                  </a:lnTo>
                  <a:lnTo>
                    <a:pt x="844" y="772"/>
                  </a:lnTo>
                  <a:lnTo>
                    <a:pt x="837" y="783"/>
                  </a:lnTo>
                  <a:lnTo>
                    <a:pt x="824" y="793"/>
                  </a:lnTo>
                  <a:lnTo>
                    <a:pt x="808" y="802"/>
                  </a:lnTo>
                  <a:lnTo>
                    <a:pt x="789" y="803"/>
                  </a:lnTo>
                  <a:lnTo>
                    <a:pt x="772" y="802"/>
                  </a:lnTo>
                  <a:lnTo>
                    <a:pt x="755" y="799"/>
                  </a:lnTo>
                  <a:lnTo>
                    <a:pt x="739" y="795"/>
                  </a:lnTo>
                  <a:lnTo>
                    <a:pt x="723" y="787"/>
                  </a:lnTo>
                  <a:lnTo>
                    <a:pt x="708" y="782"/>
                  </a:lnTo>
                  <a:lnTo>
                    <a:pt x="697" y="773"/>
                  </a:lnTo>
                  <a:lnTo>
                    <a:pt x="685" y="766"/>
                  </a:lnTo>
                  <a:lnTo>
                    <a:pt x="694" y="793"/>
                  </a:lnTo>
                  <a:lnTo>
                    <a:pt x="704" y="820"/>
                  </a:lnTo>
                  <a:lnTo>
                    <a:pt x="716" y="846"/>
                  </a:lnTo>
                  <a:lnTo>
                    <a:pt x="729" y="874"/>
                  </a:lnTo>
                  <a:lnTo>
                    <a:pt x="743" y="899"/>
                  </a:lnTo>
                  <a:lnTo>
                    <a:pt x="758" y="927"/>
                  </a:lnTo>
                  <a:lnTo>
                    <a:pt x="773" y="953"/>
                  </a:lnTo>
                  <a:lnTo>
                    <a:pt x="791" y="977"/>
                  </a:lnTo>
                  <a:lnTo>
                    <a:pt x="771" y="10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37"/>
            <p:cNvSpPr>
              <a:spLocks/>
            </p:cNvSpPr>
            <p:nvPr/>
          </p:nvSpPr>
          <p:spPr bwMode="auto">
            <a:xfrm>
              <a:off x="6950" y="908"/>
              <a:ext cx="327" cy="625"/>
            </a:xfrm>
            <a:custGeom>
              <a:avLst/>
              <a:gdLst>
                <a:gd name="T0" fmla="*/ 311 w 327"/>
                <a:gd name="T1" fmla="*/ 191 h 625"/>
                <a:gd name="T2" fmla="*/ 327 w 327"/>
                <a:gd name="T3" fmla="*/ 306 h 625"/>
                <a:gd name="T4" fmla="*/ 312 w 327"/>
                <a:gd name="T5" fmla="*/ 423 h 625"/>
                <a:gd name="T6" fmla="*/ 268 w 327"/>
                <a:gd name="T7" fmla="*/ 529 h 625"/>
                <a:gd name="T8" fmla="*/ 220 w 327"/>
                <a:gd name="T9" fmla="*/ 586 h 625"/>
                <a:gd name="T10" fmla="*/ 181 w 327"/>
                <a:gd name="T11" fmla="*/ 606 h 625"/>
                <a:gd name="T12" fmla="*/ 139 w 327"/>
                <a:gd name="T13" fmla="*/ 621 h 625"/>
                <a:gd name="T14" fmla="*/ 109 w 327"/>
                <a:gd name="T15" fmla="*/ 625 h 625"/>
                <a:gd name="T16" fmla="*/ 109 w 327"/>
                <a:gd name="T17" fmla="*/ 615 h 625"/>
                <a:gd name="T18" fmla="*/ 136 w 327"/>
                <a:gd name="T19" fmla="*/ 592 h 625"/>
                <a:gd name="T20" fmla="*/ 175 w 327"/>
                <a:gd name="T21" fmla="*/ 565 h 625"/>
                <a:gd name="T22" fmla="*/ 210 w 327"/>
                <a:gd name="T23" fmla="*/ 536 h 625"/>
                <a:gd name="T24" fmla="*/ 236 w 327"/>
                <a:gd name="T25" fmla="*/ 484 h 625"/>
                <a:gd name="T26" fmla="*/ 257 w 327"/>
                <a:gd name="T27" fmla="*/ 398 h 625"/>
                <a:gd name="T28" fmla="*/ 266 w 327"/>
                <a:gd name="T29" fmla="*/ 308 h 625"/>
                <a:gd name="T30" fmla="*/ 259 w 327"/>
                <a:gd name="T31" fmla="*/ 217 h 625"/>
                <a:gd name="T32" fmla="*/ 246 w 327"/>
                <a:gd name="T33" fmla="*/ 163 h 625"/>
                <a:gd name="T34" fmla="*/ 239 w 327"/>
                <a:gd name="T35" fmla="*/ 138 h 625"/>
                <a:gd name="T36" fmla="*/ 227 w 327"/>
                <a:gd name="T37" fmla="*/ 117 h 625"/>
                <a:gd name="T38" fmla="*/ 213 w 327"/>
                <a:gd name="T39" fmla="*/ 98 h 625"/>
                <a:gd name="T40" fmla="*/ 175 w 327"/>
                <a:gd name="T41" fmla="*/ 66 h 625"/>
                <a:gd name="T42" fmla="*/ 109 w 327"/>
                <a:gd name="T43" fmla="*/ 41 h 625"/>
                <a:gd name="T44" fmla="*/ 47 w 327"/>
                <a:gd name="T45" fmla="*/ 30 h 625"/>
                <a:gd name="T46" fmla="*/ 6 w 327"/>
                <a:gd name="T47" fmla="*/ 30 h 625"/>
                <a:gd name="T48" fmla="*/ 21 w 327"/>
                <a:gd name="T49" fmla="*/ 16 h 625"/>
                <a:gd name="T50" fmla="*/ 67 w 327"/>
                <a:gd name="T51" fmla="*/ 2 h 625"/>
                <a:gd name="T52" fmla="*/ 116 w 327"/>
                <a:gd name="T53" fmla="*/ 3 h 625"/>
                <a:gd name="T54" fmla="*/ 164 w 327"/>
                <a:gd name="T55" fmla="*/ 15 h 625"/>
                <a:gd name="T56" fmla="*/ 201 w 327"/>
                <a:gd name="T57" fmla="*/ 35 h 625"/>
                <a:gd name="T58" fmla="*/ 231 w 327"/>
                <a:gd name="T59" fmla="*/ 59 h 625"/>
                <a:gd name="T60" fmla="*/ 259 w 327"/>
                <a:gd name="T61" fmla="*/ 89 h 625"/>
                <a:gd name="T62" fmla="*/ 282 w 327"/>
                <a:gd name="T63" fmla="*/ 121 h 6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7"/>
                <a:gd name="T97" fmla="*/ 0 h 625"/>
                <a:gd name="T98" fmla="*/ 327 w 327"/>
                <a:gd name="T99" fmla="*/ 625 h 6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7" h="625">
                  <a:moveTo>
                    <a:pt x="291" y="138"/>
                  </a:moveTo>
                  <a:lnTo>
                    <a:pt x="311" y="191"/>
                  </a:lnTo>
                  <a:lnTo>
                    <a:pt x="322" y="247"/>
                  </a:lnTo>
                  <a:lnTo>
                    <a:pt x="327" y="306"/>
                  </a:lnTo>
                  <a:lnTo>
                    <a:pt x="324" y="365"/>
                  </a:lnTo>
                  <a:lnTo>
                    <a:pt x="312" y="423"/>
                  </a:lnTo>
                  <a:lnTo>
                    <a:pt x="293" y="479"/>
                  </a:lnTo>
                  <a:lnTo>
                    <a:pt x="268" y="529"/>
                  </a:lnTo>
                  <a:lnTo>
                    <a:pt x="233" y="575"/>
                  </a:lnTo>
                  <a:lnTo>
                    <a:pt x="220" y="586"/>
                  </a:lnTo>
                  <a:lnTo>
                    <a:pt x="201" y="596"/>
                  </a:lnTo>
                  <a:lnTo>
                    <a:pt x="181" y="606"/>
                  </a:lnTo>
                  <a:lnTo>
                    <a:pt x="159" y="615"/>
                  </a:lnTo>
                  <a:lnTo>
                    <a:pt x="139" y="621"/>
                  </a:lnTo>
                  <a:lnTo>
                    <a:pt x="122" y="625"/>
                  </a:lnTo>
                  <a:lnTo>
                    <a:pt x="109" y="625"/>
                  </a:lnTo>
                  <a:lnTo>
                    <a:pt x="103" y="622"/>
                  </a:lnTo>
                  <a:lnTo>
                    <a:pt x="109" y="615"/>
                  </a:lnTo>
                  <a:lnTo>
                    <a:pt x="120" y="605"/>
                  </a:lnTo>
                  <a:lnTo>
                    <a:pt x="136" y="592"/>
                  </a:lnTo>
                  <a:lnTo>
                    <a:pt x="155" y="579"/>
                  </a:lnTo>
                  <a:lnTo>
                    <a:pt x="175" y="565"/>
                  </a:lnTo>
                  <a:lnTo>
                    <a:pt x="194" y="550"/>
                  </a:lnTo>
                  <a:lnTo>
                    <a:pt x="210" y="536"/>
                  </a:lnTo>
                  <a:lnTo>
                    <a:pt x="220" y="525"/>
                  </a:lnTo>
                  <a:lnTo>
                    <a:pt x="236" y="484"/>
                  </a:lnTo>
                  <a:lnTo>
                    <a:pt x="249" y="443"/>
                  </a:lnTo>
                  <a:lnTo>
                    <a:pt x="257" y="398"/>
                  </a:lnTo>
                  <a:lnTo>
                    <a:pt x="263" y="354"/>
                  </a:lnTo>
                  <a:lnTo>
                    <a:pt x="266" y="308"/>
                  </a:lnTo>
                  <a:lnTo>
                    <a:pt x="263" y="262"/>
                  </a:lnTo>
                  <a:lnTo>
                    <a:pt x="259" y="217"/>
                  </a:lnTo>
                  <a:lnTo>
                    <a:pt x="249" y="174"/>
                  </a:lnTo>
                  <a:lnTo>
                    <a:pt x="246" y="163"/>
                  </a:lnTo>
                  <a:lnTo>
                    <a:pt x="243" y="150"/>
                  </a:lnTo>
                  <a:lnTo>
                    <a:pt x="239" y="138"/>
                  </a:lnTo>
                  <a:lnTo>
                    <a:pt x="233" y="128"/>
                  </a:lnTo>
                  <a:lnTo>
                    <a:pt x="227" y="117"/>
                  </a:lnTo>
                  <a:lnTo>
                    <a:pt x="220" y="107"/>
                  </a:lnTo>
                  <a:lnTo>
                    <a:pt x="213" y="98"/>
                  </a:lnTo>
                  <a:lnTo>
                    <a:pt x="204" y="88"/>
                  </a:lnTo>
                  <a:lnTo>
                    <a:pt x="175" y="66"/>
                  </a:lnTo>
                  <a:lnTo>
                    <a:pt x="143" y="51"/>
                  </a:lnTo>
                  <a:lnTo>
                    <a:pt x="109" y="41"/>
                  </a:lnTo>
                  <a:lnTo>
                    <a:pt x="77" y="33"/>
                  </a:lnTo>
                  <a:lnTo>
                    <a:pt x="47" y="30"/>
                  </a:lnTo>
                  <a:lnTo>
                    <a:pt x="22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21" y="16"/>
                  </a:lnTo>
                  <a:lnTo>
                    <a:pt x="42" y="8"/>
                  </a:lnTo>
                  <a:lnTo>
                    <a:pt x="67" y="2"/>
                  </a:lnTo>
                  <a:lnTo>
                    <a:pt x="91" y="0"/>
                  </a:lnTo>
                  <a:lnTo>
                    <a:pt x="116" y="3"/>
                  </a:lnTo>
                  <a:lnTo>
                    <a:pt x="140" y="8"/>
                  </a:lnTo>
                  <a:lnTo>
                    <a:pt x="164" y="15"/>
                  </a:lnTo>
                  <a:lnTo>
                    <a:pt x="185" y="23"/>
                  </a:lnTo>
                  <a:lnTo>
                    <a:pt x="201" y="35"/>
                  </a:lnTo>
                  <a:lnTo>
                    <a:pt x="217" y="46"/>
                  </a:lnTo>
                  <a:lnTo>
                    <a:pt x="231" y="59"/>
                  </a:lnTo>
                  <a:lnTo>
                    <a:pt x="246" y="74"/>
                  </a:lnTo>
                  <a:lnTo>
                    <a:pt x="259" y="89"/>
                  </a:lnTo>
                  <a:lnTo>
                    <a:pt x="270" y="105"/>
                  </a:lnTo>
                  <a:lnTo>
                    <a:pt x="282" y="121"/>
                  </a:lnTo>
                  <a:lnTo>
                    <a:pt x="291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38"/>
            <p:cNvSpPr>
              <a:spLocks/>
            </p:cNvSpPr>
            <p:nvPr/>
          </p:nvSpPr>
          <p:spPr bwMode="auto">
            <a:xfrm>
              <a:off x="1975" y="127"/>
              <a:ext cx="804" cy="871"/>
            </a:xfrm>
            <a:custGeom>
              <a:avLst/>
              <a:gdLst>
                <a:gd name="T0" fmla="*/ 804 w 804"/>
                <a:gd name="T1" fmla="*/ 4 h 871"/>
                <a:gd name="T2" fmla="*/ 804 w 804"/>
                <a:gd name="T3" fmla="*/ 133 h 871"/>
                <a:gd name="T4" fmla="*/ 804 w 804"/>
                <a:gd name="T5" fmla="*/ 416 h 871"/>
                <a:gd name="T6" fmla="*/ 800 w 804"/>
                <a:gd name="T7" fmla="*/ 702 h 871"/>
                <a:gd name="T8" fmla="*/ 788 w 804"/>
                <a:gd name="T9" fmla="*/ 833 h 871"/>
                <a:gd name="T10" fmla="*/ 781 w 804"/>
                <a:gd name="T11" fmla="*/ 833 h 871"/>
                <a:gd name="T12" fmla="*/ 761 w 804"/>
                <a:gd name="T13" fmla="*/ 834 h 871"/>
                <a:gd name="T14" fmla="*/ 730 w 804"/>
                <a:gd name="T15" fmla="*/ 837 h 871"/>
                <a:gd name="T16" fmla="*/ 689 w 804"/>
                <a:gd name="T17" fmla="*/ 838 h 871"/>
                <a:gd name="T18" fmla="*/ 641 w 804"/>
                <a:gd name="T19" fmla="*/ 843 h 871"/>
                <a:gd name="T20" fmla="*/ 585 w 804"/>
                <a:gd name="T21" fmla="*/ 846 h 871"/>
                <a:gd name="T22" fmla="*/ 525 w 804"/>
                <a:gd name="T23" fmla="*/ 850 h 871"/>
                <a:gd name="T24" fmla="*/ 462 w 804"/>
                <a:gd name="T25" fmla="*/ 853 h 871"/>
                <a:gd name="T26" fmla="*/ 398 w 804"/>
                <a:gd name="T27" fmla="*/ 857 h 871"/>
                <a:gd name="T28" fmla="*/ 333 w 804"/>
                <a:gd name="T29" fmla="*/ 860 h 871"/>
                <a:gd name="T30" fmla="*/ 271 w 804"/>
                <a:gd name="T31" fmla="*/ 864 h 871"/>
                <a:gd name="T32" fmla="*/ 212 w 804"/>
                <a:gd name="T33" fmla="*/ 867 h 871"/>
                <a:gd name="T34" fmla="*/ 159 w 804"/>
                <a:gd name="T35" fmla="*/ 869 h 871"/>
                <a:gd name="T36" fmla="*/ 111 w 804"/>
                <a:gd name="T37" fmla="*/ 870 h 871"/>
                <a:gd name="T38" fmla="*/ 72 w 804"/>
                <a:gd name="T39" fmla="*/ 871 h 871"/>
                <a:gd name="T40" fmla="*/ 43 w 804"/>
                <a:gd name="T41" fmla="*/ 871 h 871"/>
                <a:gd name="T42" fmla="*/ 0 w 804"/>
                <a:gd name="T43" fmla="*/ 0 h 871"/>
                <a:gd name="T44" fmla="*/ 804 w 804"/>
                <a:gd name="T45" fmla="*/ 4 h 8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4"/>
                <a:gd name="T70" fmla="*/ 0 h 871"/>
                <a:gd name="T71" fmla="*/ 804 w 804"/>
                <a:gd name="T72" fmla="*/ 871 h 8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4" h="871">
                  <a:moveTo>
                    <a:pt x="804" y="4"/>
                  </a:moveTo>
                  <a:lnTo>
                    <a:pt x="804" y="133"/>
                  </a:lnTo>
                  <a:lnTo>
                    <a:pt x="804" y="416"/>
                  </a:lnTo>
                  <a:lnTo>
                    <a:pt x="800" y="702"/>
                  </a:lnTo>
                  <a:lnTo>
                    <a:pt x="788" y="833"/>
                  </a:lnTo>
                  <a:lnTo>
                    <a:pt x="781" y="833"/>
                  </a:lnTo>
                  <a:lnTo>
                    <a:pt x="761" y="834"/>
                  </a:lnTo>
                  <a:lnTo>
                    <a:pt x="730" y="837"/>
                  </a:lnTo>
                  <a:lnTo>
                    <a:pt x="689" y="838"/>
                  </a:lnTo>
                  <a:lnTo>
                    <a:pt x="641" y="843"/>
                  </a:lnTo>
                  <a:lnTo>
                    <a:pt x="585" y="846"/>
                  </a:lnTo>
                  <a:lnTo>
                    <a:pt x="525" y="850"/>
                  </a:lnTo>
                  <a:lnTo>
                    <a:pt x="462" y="853"/>
                  </a:lnTo>
                  <a:lnTo>
                    <a:pt x="398" y="857"/>
                  </a:lnTo>
                  <a:lnTo>
                    <a:pt x="333" y="860"/>
                  </a:lnTo>
                  <a:lnTo>
                    <a:pt x="271" y="864"/>
                  </a:lnTo>
                  <a:lnTo>
                    <a:pt x="212" y="867"/>
                  </a:lnTo>
                  <a:lnTo>
                    <a:pt x="159" y="869"/>
                  </a:lnTo>
                  <a:lnTo>
                    <a:pt x="111" y="870"/>
                  </a:lnTo>
                  <a:lnTo>
                    <a:pt x="72" y="871"/>
                  </a:lnTo>
                  <a:lnTo>
                    <a:pt x="43" y="871"/>
                  </a:lnTo>
                  <a:lnTo>
                    <a:pt x="0" y="0"/>
                  </a:lnTo>
                  <a:lnTo>
                    <a:pt x="80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9"/>
            <p:cNvSpPr>
              <a:spLocks/>
            </p:cNvSpPr>
            <p:nvPr/>
          </p:nvSpPr>
          <p:spPr bwMode="auto">
            <a:xfrm>
              <a:off x="6755" y="148"/>
              <a:ext cx="291" cy="541"/>
            </a:xfrm>
            <a:custGeom>
              <a:avLst/>
              <a:gdLst>
                <a:gd name="T0" fmla="*/ 172 w 291"/>
                <a:gd name="T1" fmla="*/ 224 h 541"/>
                <a:gd name="T2" fmla="*/ 153 w 291"/>
                <a:gd name="T3" fmla="*/ 282 h 541"/>
                <a:gd name="T4" fmla="*/ 115 w 291"/>
                <a:gd name="T5" fmla="*/ 332 h 541"/>
                <a:gd name="T6" fmla="*/ 92 w 291"/>
                <a:gd name="T7" fmla="*/ 342 h 541"/>
                <a:gd name="T8" fmla="*/ 65 w 291"/>
                <a:gd name="T9" fmla="*/ 343 h 541"/>
                <a:gd name="T10" fmla="*/ 45 w 291"/>
                <a:gd name="T11" fmla="*/ 348 h 541"/>
                <a:gd name="T12" fmla="*/ 65 w 291"/>
                <a:gd name="T13" fmla="*/ 363 h 541"/>
                <a:gd name="T14" fmla="*/ 91 w 291"/>
                <a:gd name="T15" fmla="*/ 372 h 541"/>
                <a:gd name="T16" fmla="*/ 121 w 291"/>
                <a:gd name="T17" fmla="*/ 369 h 541"/>
                <a:gd name="T18" fmla="*/ 160 w 291"/>
                <a:gd name="T19" fmla="*/ 368 h 541"/>
                <a:gd name="T20" fmla="*/ 183 w 291"/>
                <a:gd name="T21" fmla="*/ 373 h 541"/>
                <a:gd name="T22" fmla="*/ 174 w 291"/>
                <a:gd name="T23" fmla="*/ 428 h 541"/>
                <a:gd name="T24" fmla="*/ 140 w 291"/>
                <a:gd name="T25" fmla="*/ 473 h 541"/>
                <a:gd name="T26" fmla="*/ 124 w 291"/>
                <a:gd name="T27" fmla="*/ 498 h 541"/>
                <a:gd name="T28" fmla="*/ 161 w 291"/>
                <a:gd name="T29" fmla="*/ 498 h 541"/>
                <a:gd name="T30" fmla="*/ 198 w 291"/>
                <a:gd name="T31" fmla="*/ 485 h 541"/>
                <a:gd name="T32" fmla="*/ 225 w 291"/>
                <a:gd name="T33" fmla="*/ 464 h 541"/>
                <a:gd name="T34" fmla="*/ 250 w 291"/>
                <a:gd name="T35" fmla="*/ 434 h 541"/>
                <a:gd name="T36" fmla="*/ 281 w 291"/>
                <a:gd name="T37" fmla="*/ 411 h 541"/>
                <a:gd name="T38" fmla="*/ 291 w 291"/>
                <a:gd name="T39" fmla="*/ 447 h 541"/>
                <a:gd name="T40" fmla="*/ 260 w 291"/>
                <a:gd name="T41" fmla="*/ 496 h 541"/>
                <a:gd name="T42" fmla="*/ 202 w 291"/>
                <a:gd name="T43" fmla="*/ 527 h 541"/>
                <a:gd name="T44" fmla="*/ 137 w 291"/>
                <a:gd name="T45" fmla="*/ 541 h 541"/>
                <a:gd name="T46" fmla="*/ 107 w 291"/>
                <a:gd name="T47" fmla="*/ 529 h 541"/>
                <a:gd name="T48" fmla="*/ 75 w 291"/>
                <a:gd name="T49" fmla="*/ 513 h 541"/>
                <a:gd name="T50" fmla="*/ 60 w 291"/>
                <a:gd name="T51" fmla="*/ 490 h 541"/>
                <a:gd name="T52" fmla="*/ 76 w 291"/>
                <a:gd name="T53" fmla="*/ 483 h 541"/>
                <a:gd name="T54" fmla="*/ 96 w 291"/>
                <a:gd name="T55" fmla="*/ 478 h 541"/>
                <a:gd name="T56" fmla="*/ 130 w 291"/>
                <a:gd name="T57" fmla="*/ 447 h 541"/>
                <a:gd name="T58" fmla="*/ 130 w 291"/>
                <a:gd name="T59" fmla="*/ 418 h 541"/>
                <a:gd name="T60" fmla="*/ 85 w 291"/>
                <a:gd name="T61" fmla="*/ 411 h 541"/>
                <a:gd name="T62" fmla="*/ 43 w 291"/>
                <a:gd name="T63" fmla="*/ 386 h 541"/>
                <a:gd name="T64" fmla="*/ 3 w 291"/>
                <a:gd name="T65" fmla="*/ 325 h 541"/>
                <a:gd name="T66" fmla="*/ 16 w 291"/>
                <a:gd name="T67" fmla="*/ 271 h 541"/>
                <a:gd name="T68" fmla="*/ 26 w 291"/>
                <a:gd name="T69" fmla="*/ 297 h 541"/>
                <a:gd name="T70" fmla="*/ 42 w 291"/>
                <a:gd name="T71" fmla="*/ 319 h 541"/>
                <a:gd name="T72" fmla="*/ 66 w 291"/>
                <a:gd name="T73" fmla="*/ 320 h 541"/>
                <a:gd name="T74" fmla="*/ 85 w 291"/>
                <a:gd name="T75" fmla="*/ 319 h 541"/>
                <a:gd name="T76" fmla="*/ 102 w 291"/>
                <a:gd name="T77" fmla="*/ 309 h 541"/>
                <a:gd name="T78" fmla="*/ 109 w 291"/>
                <a:gd name="T79" fmla="*/ 185 h 541"/>
                <a:gd name="T80" fmla="*/ 82 w 291"/>
                <a:gd name="T81" fmla="*/ 63 h 541"/>
                <a:gd name="T82" fmla="*/ 147 w 291"/>
                <a:gd name="T83" fmla="*/ 20 h 541"/>
                <a:gd name="T84" fmla="*/ 167 w 291"/>
                <a:gd name="T85" fmla="*/ 184 h 5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1"/>
                <a:gd name="T130" fmla="*/ 0 h 541"/>
                <a:gd name="T131" fmla="*/ 291 w 291"/>
                <a:gd name="T132" fmla="*/ 541 h 5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1" h="541">
                  <a:moveTo>
                    <a:pt x="167" y="184"/>
                  </a:moveTo>
                  <a:lnTo>
                    <a:pt x="172" y="204"/>
                  </a:lnTo>
                  <a:lnTo>
                    <a:pt x="172" y="224"/>
                  </a:lnTo>
                  <a:lnTo>
                    <a:pt x="169" y="244"/>
                  </a:lnTo>
                  <a:lnTo>
                    <a:pt x="163" y="263"/>
                  </a:lnTo>
                  <a:lnTo>
                    <a:pt x="153" y="282"/>
                  </a:lnTo>
                  <a:lnTo>
                    <a:pt x="143" y="299"/>
                  </a:lnTo>
                  <a:lnTo>
                    <a:pt x="130" y="316"/>
                  </a:lnTo>
                  <a:lnTo>
                    <a:pt x="115" y="332"/>
                  </a:lnTo>
                  <a:lnTo>
                    <a:pt x="108" y="336"/>
                  </a:lnTo>
                  <a:lnTo>
                    <a:pt x="99" y="339"/>
                  </a:lnTo>
                  <a:lnTo>
                    <a:pt x="92" y="342"/>
                  </a:lnTo>
                  <a:lnTo>
                    <a:pt x="84" y="343"/>
                  </a:lnTo>
                  <a:lnTo>
                    <a:pt x="75" y="343"/>
                  </a:lnTo>
                  <a:lnTo>
                    <a:pt x="65" y="343"/>
                  </a:lnTo>
                  <a:lnTo>
                    <a:pt x="52" y="343"/>
                  </a:lnTo>
                  <a:lnTo>
                    <a:pt x="39" y="340"/>
                  </a:lnTo>
                  <a:lnTo>
                    <a:pt x="45" y="348"/>
                  </a:lnTo>
                  <a:lnTo>
                    <a:pt x="50" y="353"/>
                  </a:lnTo>
                  <a:lnTo>
                    <a:pt x="58" y="359"/>
                  </a:lnTo>
                  <a:lnTo>
                    <a:pt x="65" y="363"/>
                  </a:lnTo>
                  <a:lnTo>
                    <a:pt x="73" y="368"/>
                  </a:lnTo>
                  <a:lnTo>
                    <a:pt x="82" y="371"/>
                  </a:lnTo>
                  <a:lnTo>
                    <a:pt x="91" y="372"/>
                  </a:lnTo>
                  <a:lnTo>
                    <a:pt x="99" y="373"/>
                  </a:lnTo>
                  <a:lnTo>
                    <a:pt x="109" y="372"/>
                  </a:lnTo>
                  <a:lnTo>
                    <a:pt x="121" y="369"/>
                  </a:lnTo>
                  <a:lnTo>
                    <a:pt x="134" y="368"/>
                  </a:lnTo>
                  <a:lnTo>
                    <a:pt x="147" y="368"/>
                  </a:lnTo>
                  <a:lnTo>
                    <a:pt x="160" y="368"/>
                  </a:lnTo>
                  <a:lnTo>
                    <a:pt x="170" y="368"/>
                  </a:lnTo>
                  <a:lnTo>
                    <a:pt x="179" y="371"/>
                  </a:lnTo>
                  <a:lnTo>
                    <a:pt x="183" y="373"/>
                  </a:lnTo>
                  <a:lnTo>
                    <a:pt x="183" y="394"/>
                  </a:lnTo>
                  <a:lnTo>
                    <a:pt x="180" y="411"/>
                  </a:lnTo>
                  <a:lnTo>
                    <a:pt x="174" y="428"/>
                  </a:lnTo>
                  <a:lnTo>
                    <a:pt x="164" y="444"/>
                  </a:lnTo>
                  <a:lnTo>
                    <a:pt x="153" y="460"/>
                  </a:lnTo>
                  <a:lnTo>
                    <a:pt x="140" y="473"/>
                  </a:lnTo>
                  <a:lnTo>
                    <a:pt x="127" y="484"/>
                  </a:lnTo>
                  <a:lnTo>
                    <a:pt x="112" y="494"/>
                  </a:lnTo>
                  <a:lnTo>
                    <a:pt x="124" y="498"/>
                  </a:lnTo>
                  <a:lnTo>
                    <a:pt x="137" y="500"/>
                  </a:lnTo>
                  <a:lnTo>
                    <a:pt x="150" y="500"/>
                  </a:lnTo>
                  <a:lnTo>
                    <a:pt x="161" y="498"/>
                  </a:lnTo>
                  <a:lnTo>
                    <a:pt x="174" y="496"/>
                  </a:lnTo>
                  <a:lnTo>
                    <a:pt x="186" y="491"/>
                  </a:lnTo>
                  <a:lnTo>
                    <a:pt x="198" y="485"/>
                  </a:lnTo>
                  <a:lnTo>
                    <a:pt x="208" y="480"/>
                  </a:lnTo>
                  <a:lnTo>
                    <a:pt x="218" y="473"/>
                  </a:lnTo>
                  <a:lnTo>
                    <a:pt x="225" y="464"/>
                  </a:lnTo>
                  <a:lnTo>
                    <a:pt x="234" y="454"/>
                  </a:lnTo>
                  <a:lnTo>
                    <a:pt x="241" y="444"/>
                  </a:lnTo>
                  <a:lnTo>
                    <a:pt x="250" y="434"/>
                  </a:lnTo>
                  <a:lnTo>
                    <a:pt x="258" y="424"/>
                  </a:lnTo>
                  <a:lnTo>
                    <a:pt x="268" y="417"/>
                  </a:lnTo>
                  <a:lnTo>
                    <a:pt x="281" y="411"/>
                  </a:lnTo>
                  <a:lnTo>
                    <a:pt x="287" y="422"/>
                  </a:lnTo>
                  <a:lnTo>
                    <a:pt x="291" y="435"/>
                  </a:lnTo>
                  <a:lnTo>
                    <a:pt x="291" y="447"/>
                  </a:lnTo>
                  <a:lnTo>
                    <a:pt x="288" y="460"/>
                  </a:lnTo>
                  <a:lnTo>
                    <a:pt x="275" y="480"/>
                  </a:lnTo>
                  <a:lnTo>
                    <a:pt x="260" y="496"/>
                  </a:lnTo>
                  <a:lnTo>
                    <a:pt x="242" y="508"/>
                  </a:lnTo>
                  <a:lnTo>
                    <a:pt x="224" y="519"/>
                  </a:lnTo>
                  <a:lnTo>
                    <a:pt x="202" y="527"/>
                  </a:lnTo>
                  <a:lnTo>
                    <a:pt x="180" y="533"/>
                  </a:lnTo>
                  <a:lnTo>
                    <a:pt x="159" y="537"/>
                  </a:lnTo>
                  <a:lnTo>
                    <a:pt x="137" y="541"/>
                  </a:lnTo>
                  <a:lnTo>
                    <a:pt x="127" y="537"/>
                  </a:lnTo>
                  <a:lnTo>
                    <a:pt x="117" y="533"/>
                  </a:lnTo>
                  <a:lnTo>
                    <a:pt x="107" y="529"/>
                  </a:lnTo>
                  <a:lnTo>
                    <a:pt x="95" y="524"/>
                  </a:lnTo>
                  <a:lnTo>
                    <a:pt x="85" y="520"/>
                  </a:lnTo>
                  <a:lnTo>
                    <a:pt x="75" y="513"/>
                  </a:lnTo>
                  <a:lnTo>
                    <a:pt x="66" y="506"/>
                  </a:lnTo>
                  <a:lnTo>
                    <a:pt x="58" y="496"/>
                  </a:lnTo>
                  <a:lnTo>
                    <a:pt x="60" y="490"/>
                  </a:lnTo>
                  <a:lnTo>
                    <a:pt x="65" y="487"/>
                  </a:lnTo>
                  <a:lnTo>
                    <a:pt x="71" y="484"/>
                  </a:lnTo>
                  <a:lnTo>
                    <a:pt x="76" y="483"/>
                  </a:lnTo>
                  <a:lnTo>
                    <a:pt x="84" y="481"/>
                  </a:lnTo>
                  <a:lnTo>
                    <a:pt x="91" y="480"/>
                  </a:lnTo>
                  <a:lnTo>
                    <a:pt x="96" y="478"/>
                  </a:lnTo>
                  <a:lnTo>
                    <a:pt x="102" y="475"/>
                  </a:lnTo>
                  <a:lnTo>
                    <a:pt x="117" y="461"/>
                  </a:lnTo>
                  <a:lnTo>
                    <a:pt x="130" y="447"/>
                  </a:lnTo>
                  <a:lnTo>
                    <a:pt x="140" y="431"/>
                  </a:lnTo>
                  <a:lnTo>
                    <a:pt x="144" y="414"/>
                  </a:lnTo>
                  <a:lnTo>
                    <a:pt x="130" y="418"/>
                  </a:lnTo>
                  <a:lnTo>
                    <a:pt x="114" y="418"/>
                  </a:lnTo>
                  <a:lnTo>
                    <a:pt x="99" y="417"/>
                  </a:lnTo>
                  <a:lnTo>
                    <a:pt x="85" y="411"/>
                  </a:lnTo>
                  <a:lnTo>
                    <a:pt x="71" y="405"/>
                  </a:lnTo>
                  <a:lnTo>
                    <a:pt x="56" y="396"/>
                  </a:lnTo>
                  <a:lnTo>
                    <a:pt x="43" y="386"/>
                  </a:lnTo>
                  <a:lnTo>
                    <a:pt x="30" y="375"/>
                  </a:lnTo>
                  <a:lnTo>
                    <a:pt x="13" y="352"/>
                  </a:lnTo>
                  <a:lnTo>
                    <a:pt x="3" y="325"/>
                  </a:lnTo>
                  <a:lnTo>
                    <a:pt x="0" y="296"/>
                  </a:lnTo>
                  <a:lnTo>
                    <a:pt x="7" y="269"/>
                  </a:lnTo>
                  <a:lnTo>
                    <a:pt x="16" y="271"/>
                  </a:lnTo>
                  <a:lnTo>
                    <a:pt x="20" y="279"/>
                  </a:lnTo>
                  <a:lnTo>
                    <a:pt x="23" y="287"/>
                  </a:lnTo>
                  <a:lnTo>
                    <a:pt x="26" y="297"/>
                  </a:lnTo>
                  <a:lnTo>
                    <a:pt x="29" y="306"/>
                  </a:lnTo>
                  <a:lnTo>
                    <a:pt x="34" y="315"/>
                  </a:lnTo>
                  <a:lnTo>
                    <a:pt x="42" y="319"/>
                  </a:lnTo>
                  <a:lnTo>
                    <a:pt x="55" y="320"/>
                  </a:lnTo>
                  <a:lnTo>
                    <a:pt x="60" y="320"/>
                  </a:lnTo>
                  <a:lnTo>
                    <a:pt x="66" y="320"/>
                  </a:lnTo>
                  <a:lnTo>
                    <a:pt x="72" y="320"/>
                  </a:lnTo>
                  <a:lnTo>
                    <a:pt x="79" y="320"/>
                  </a:lnTo>
                  <a:lnTo>
                    <a:pt x="85" y="319"/>
                  </a:lnTo>
                  <a:lnTo>
                    <a:pt x="92" y="316"/>
                  </a:lnTo>
                  <a:lnTo>
                    <a:pt x="98" y="313"/>
                  </a:lnTo>
                  <a:lnTo>
                    <a:pt x="102" y="309"/>
                  </a:lnTo>
                  <a:lnTo>
                    <a:pt x="121" y="269"/>
                  </a:lnTo>
                  <a:lnTo>
                    <a:pt x="121" y="227"/>
                  </a:lnTo>
                  <a:lnTo>
                    <a:pt x="109" y="185"/>
                  </a:lnTo>
                  <a:lnTo>
                    <a:pt x="94" y="142"/>
                  </a:lnTo>
                  <a:lnTo>
                    <a:pt x="82" y="102"/>
                  </a:lnTo>
                  <a:lnTo>
                    <a:pt x="82" y="63"/>
                  </a:lnTo>
                  <a:lnTo>
                    <a:pt x="99" y="29"/>
                  </a:lnTo>
                  <a:lnTo>
                    <a:pt x="144" y="0"/>
                  </a:lnTo>
                  <a:lnTo>
                    <a:pt x="147" y="20"/>
                  </a:lnTo>
                  <a:lnTo>
                    <a:pt x="153" y="70"/>
                  </a:lnTo>
                  <a:lnTo>
                    <a:pt x="160" y="131"/>
                  </a:lnTo>
                  <a:lnTo>
                    <a:pt x="167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2845" y="137"/>
              <a:ext cx="724" cy="816"/>
            </a:xfrm>
            <a:custGeom>
              <a:avLst/>
              <a:gdLst>
                <a:gd name="T0" fmla="*/ 713 w 724"/>
                <a:gd name="T1" fmla="*/ 776 h 816"/>
                <a:gd name="T2" fmla="*/ 684 w 724"/>
                <a:gd name="T3" fmla="*/ 779 h 816"/>
                <a:gd name="T4" fmla="*/ 648 w 724"/>
                <a:gd name="T5" fmla="*/ 780 h 816"/>
                <a:gd name="T6" fmla="*/ 603 w 724"/>
                <a:gd name="T7" fmla="*/ 785 h 816"/>
                <a:gd name="T8" fmla="*/ 553 w 724"/>
                <a:gd name="T9" fmla="*/ 788 h 816"/>
                <a:gd name="T10" fmla="*/ 499 w 724"/>
                <a:gd name="T11" fmla="*/ 790 h 816"/>
                <a:gd name="T12" fmla="*/ 441 w 724"/>
                <a:gd name="T13" fmla="*/ 793 h 816"/>
                <a:gd name="T14" fmla="*/ 382 w 724"/>
                <a:gd name="T15" fmla="*/ 798 h 816"/>
                <a:gd name="T16" fmla="*/ 323 w 724"/>
                <a:gd name="T17" fmla="*/ 801 h 816"/>
                <a:gd name="T18" fmla="*/ 267 w 724"/>
                <a:gd name="T19" fmla="*/ 803 h 816"/>
                <a:gd name="T20" fmla="*/ 212 w 724"/>
                <a:gd name="T21" fmla="*/ 806 h 816"/>
                <a:gd name="T22" fmla="*/ 161 w 724"/>
                <a:gd name="T23" fmla="*/ 809 h 816"/>
                <a:gd name="T24" fmla="*/ 118 w 724"/>
                <a:gd name="T25" fmla="*/ 812 h 816"/>
                <a:gd name="T26" fmla="*/ 81 w 724"/>
                <a:gd name="T27" fmla="*/ 813 h 816"/>
                <a:gd name="T28" fmla="*/ 53 w 724"/>
                <a:gd name="T29" fmla="*/ 815 h 816"/>
                <a:gd name="T30" fmla="*/ 34 w 724"/>
                <a:gd name="T31" fmla="*/ 816 h 816"/>
                <a:gd name="T32" fmla="*/ 29 w 724"/>
                <a:gd name="T33" fmla="*/ 816 h 816"/>
                <a:gd name="T34" fmla="*/ 0 w 724"/>
                <a:gd name="T35" fmla="*/ 0 h 816"/>
                <a:gd name="T36" fmla="*/ 724 w 724"/>
                <a:gd name="T37" fmla="*/ 11 h 816"/>
                <a:gd name="T38" fmla="*/ 713 w 724"/>
                <a:gd name="T39" fmla="*/ 776 h 8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4"/>
                <a:gd name="T61" fmla="*/ 0 h 816"/>
                <a:gd name="T62" fmla="*/ 724 w 724"/>
                <a:gd name="T63" fmla="*/ 816 h 8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4" h="816">
                  <a:moveTo>
                    <a:pt x="713" y="776"/>
                  </a:moveTo>
                  <a:lnTo>
                    <a:pt x="684" y="779"/>
                  </a:lnTo>
                  <a:lnTo>
                    <a:pt x="648" y="780"/>
                  </a:lnTo>
                  <a:lnTo>
                    <a:pt x="603" y="785"/>
                  </a:lnTo>
                  <a:lnTo>
                    <a:pt x="553" y="788"/>
                  </a:lnTo>
                  <a:lnTo>
                    <a:pt x="499" y="790"/>
                  </a:lnTo>
                  <a:lnTo>
                    <a:pt x="441" y="793"/>
                  </a:lnTo>
                  <a:lnTo>
                    <a:pt x="382" y="798"/>
                  </a:lnTo>
                  <a:lnTo>
                    <a:pt x="323" y="801"/>
                  </a:lnTo>
                  <a:lnTo>
                    <a:pt x="267" y="803"/>
                  </a:lnTo>
                  <a:lnTo>
                    <a:pt x="212" y="806"/>
                  </a:lnTo>
                  <a:lnTo>
                    <a:pt x="161" y="809"/>
                  </a:lnTo>
                  <a:lnTo>
                    <a:pt x="118" y="812"/>
                  </a:lnTo>
                  <a:lnTo>
                    <a:pt x="81" y="813"/>
                  </a:lnTo>
                  <a:lnTo>
                    <a:pt x="53" y="815"/>
                  </a:lnTo>
                  <a:lnTo>
                    <a:pt x="34" y="816"/>
                  </a:lnTo>
                  <a:lnTo>
                    <a:pt x="29" y="816"/>
                  </a:lnTo>
                  <a:lnTo>
                    <a:pt x="0" y="0"/>
                  </a:lnTo>
                  <a:lnTo>
                    <a:pt x="724" y="11"/>
                  </a:lnTo>
                  <a:lnTo>
                    <a:pt x="713" y="776"/>
                  </a:lnTo>
                  <a:close/>
                </a:path>
              </a:pathLst>
            </a:custGeom>
            <a:solidFill>
              <a:srgbClr val="26A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489" y="1228"/>
              <a:ext cx="947" cy="282"/>
            </a:xfrm>
            <a:custGeom>
              <a:avLst/>
              <a:gdLst>
                <a:gd name="T0" fmla="*/ 944 w 947"/>
                <a:gd name="T1" fmla="*/ 9 h 282"/>
                <a:gd name="T2" fmla="*/ 929 w 947"/>
                <a:gd name="T3" fmla="*/ 17 h 282"/>
                <a:gd name="T4" fmla="*/ 897 w 947"/>
                <a:gd name="T5" fmla="*/ 33 h 282"/>
                <a:gd name="T6" fmla="*/ 855 w 947"/>
                <a:gd name="T7" fmla="*/ 53 h 282"/>
                <a:gd name="T8" fmla="*/ 806 w 947"/>
                <a:gd name="T9" fmla="*/ 73 h 282"/>
                <a:gd name="T10" fmla="*/ 754 w 947"/>
                <a:gd name="T11" fmla="*/ 92 h 282"/>
                <a:gd name="T12" fmla="*/ 700 w 947"/>
                <a:gd name="T13" fmla="*/ 108 h 282"/>
                <a:gd name="T14" fmla="*/ 650 w 947"/>
                <a:gd name="T15" fmla="*/ 115 h 282"/>
                <a:gd name="T16" fmla="*/ 609 w 947"/>
                <a:gd name="T17" fmla="*/ 160 h 282"/>
                <a:gd name="T18" fmla="*/ 595 w 947"/>
                <a:gd name="T19" fmla="*/ 262 h 282"/>
                <a:gd name="T20" fmla="*/ 573 w 947"/>
                <a:gd name="T21" fmla="*/ 257 h 282"/>
                <a:gd name="T22" fmla="*/ 568 w 947"/>
                <a:gd name="T23" fmla="*/ 188 h 282"/>
                <a:gd name="T24" fmla="*/ 576 w 947"/>
                <a:gd name="T25" fmla="*/ 145 h 282"/>
                <a:gd name="T26" fmla="*/ 585 w 947"/>
                <a:gd name="T27" fmla="*/ 127 h 282"/>
                <a:gd name="T28" fmla="*/ 596 w 947"/>
                <a:gd name="T29" fmla="*/ 112 h 282"/>
                <a:gd name="T30" fmla="*/ 611 w 947"/>
                <a:gd name="T31" fmla="*/ 101 h 282"/>
                <a:gd name="T32" fmla="*/ 633 w 947"/>
                <a:gd name="T33" fmla="*/ 96 h 282"/>
                <a:gd name="T34" fmla="*/ 677 w 947"/>
                <a:gd name="T35" fmla="*/ 86 h 282"/>
                <a:gd name="T36" fmla="*/ 739 w 947"/>
                <a:gd name="T37" fmla="*/ 68 h 282"/>
                <a:gd name="T38" fmla="*/ 797 w 947"/>
                <a:gd name="T39" fmla="*/ 48 h 282"/>
                <a:gd name="T40" fmla="*/ 797 w 947"/>
                <a:gd name="T41" fmla="*/ 40 h 282"/>
                <a:gd name="T42" fmla="*/ 719 w 947"/>
                <a:gd name="T43" fmla="*/ 43 h 282"/>
                <a:gd name="T44" fmla="*/ 605 w 947"/>
                <a:gd name="T45" fmla="*/ 50 h 282"/>
                <a:gd name="T46" fmla="*/ 471 w 947"/>
                <a:gd name="T47" fmla="*/ 59 h 282"/>
                <a:gd name="T48" fmla="*/ 331 w 947"/>
                <a:gd name="T49" fmla="*/ 71 h 282"/>
                <a:gd name="T50" fmla="*/ 200 w 947"/>
                <a:gd name="T51" fmla="*/ 81 h 282"/>
                <a:gd name="T52" fmla="*/ 90 w 947"/>
                <a:gd name="T53" fmla="*/ 89 h 282"/>
                <a:gd name="T54" fmla="*/ 18 w 947"/>
                <a:gd name="T55" fmla="*/ 93 h 282"/>
                <a:gd name="T56" fmla="*/ 2 w 947"/>
                <a:gd name="T57" fmla="*/ 86 h 282"/>
                <a:gd name="T58" fmla="*/ 8 w 947"/>
                <a:gd name="T59" fmla="*/ 73 h 282"/>
                <a:gd name="T60" fmla="*/ 16 w 947"/>
                <a:gd name="T61" fmla="*/ 63 h 282"/>
                <a:gd name="T62" fmla="*/ 45 w 947"/>
                <a:gd name="T63" fmla="*/ 62 h 282"/>
                <a:gd name="T64" fmla="*/ 88 w 947"/>
                <a:gd name="T65" fmla="*/ 58 h 282"/>
                <a:gd name="T66" fmla="*/ 143 w 947"/>
                <a:gd name="T67" fmla="*/ 52 h 282"/>
                <a:gd name="T68" fmla="*/ 210 w 947"/>
                <a:gd name="T69" fmla="*/ 46 h 282"/>
                <a:gd name="T70" fmla="*/ 282 w 947"/>
                <a:gd name="T71" fmla="*/ 39 h 282"/>
                <a:gd name="T72" fmla="*/ 361 w 947"/>
                <a:gd name="T73" fmla="*/ 33 h 282"/>
                <a:gd name="T74" fmla="*/ 443 w 947"/>
                <a:gd name="T75" fmla="*/ 26 h 282"/>
                <a:gd name="T76" fmla="*/ 526 w 947"/>
                <a:gd name="T77" fmla="*/ 19 h 282"/>
                <a:gd name="T78" fmla="*/ 608 w 947"/>
                <a:gd name="T79" fmla="*/ 13 h 282"/>
                <a:gd name="T80" fmla="*/ 686 w 947"/>
                <a:gd name="T81" fmla="*/ 9 h 282"/>
                <a:gd name="T82" fmla="*/ 758 w 947"/>
                <a:gd name="T83" fmla="*/ 4 h 282"/>
                <a:gd name="T84" fmla="*/ 822 w 947"/>
                <a:gd name="T85" fmla="*/ 2 h 282"/>
                <a:gd name="T86" fmla="*/ 875 w 947"/>
                <a:gd name="T87" fmla="*/ 0 h 282"/>
                <a:gd name="T88" fmla="*/ 916 w 947"/>
                <a:gd name="T89" fmla="*/ 2 h 282"/>
                <a:gd name="T90" fmla="*/ 941 w 947"/>
                <a:gd name="T91" fmla="*/ 4 h 2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47"/>
                <a:gd name="T139" fmla="*/ 0 h 282"/>
                <a:gd name="T140" fmla="*/ 947 w 947"/>
                <a:gd name="T141" fmla="*/ 282 h 2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47" h="282">
                  <a:moveTo>
                    <a:pt x="947" y="7"/>
                  </a:moveTo>
                  <a:lnTo>
                    <a:pt x="944" y="9"/>
                  </a:lnTo>
                  <a:lnTo>
                    <a:pt x="939" y="12"/>
                  </a:lnTo>
                  <a:lnTo>
                    <a:pt x="929" y="17"/>
                  </a:lnTo>
                  <a:lnTo>
                    <a:pt x="914" y="25"/>
                  </a:lnTo>
                  <a:lnTo>
                    <a:pt x="897" y="33"/>
                  </a:lnTo>
                  <a:lnTo>
                    <a:pt x="877" y="43"/>
                  </a:lnTo>
                  <a:lnTo>
                    <a:pt x="855" y="53"/>
                  </a:lnTo>
                  <a:lnTo>
                    <a:pt x="832" y="63"/>
                  </a:lnTo>
                  <a:lnTo>
                    <a:pt x="806" y="73"/>
                  </a:lnTo>
                  <a:lnTo>
                    <a:pt x="780" y="83"/>
                  </a:lnTo>
                  <a:lnTo>
                    <a:pt x="754" y="92"/>
                  </a:lnTo>
                  <a:lnTo>
                    <a:pt x="726" y="101"/>
                  </a:lnTo>
                  <a:lnTo>
                    <a:pt x="700" y="108"/>
                  </a:lnTo>
                  <a:lnTo>
                    <a:pt x="674" y="112"/>
                  </a:lnTo>
                  <a:lnTo>
                    <a:pt x="650" y="115"/>
                  </a:lnTo>
                  <a:lnTo>
                    <a:pt x="627" y="115"/>
                  </a:lnTo>
                  <a:lnTo>
                    <a:pt x="609" y="160"/>
                  </a:lnTo>
                  <a:lnTo>
                    <a:pt x="599" y="216"/>
                  </a:lnTo>
                  <a:lnTo>
                    <a:pt x="595" y="262"/>
                  </a:lnTo>
                  <a:lnTo>
                    <a:pt x="595" y="282"/>
                  </a:lnTo>
                  <a:lnTo>
                    <a:pt x="573" y="257"/>
                  </a:lnTo>
                  <a:lnTo>
                    <a:pt x="566" y="224"/>
                  </a:lnTo>
                  <a:lnTo>
                    <a:pt x="568" y="188"/>
                  </a:lnTo>
                  <a:lnTo>
                    <a:pt x="573" y="154"/>
                  </a:lnTo>
                  <a:lnTo>
                    <a:pt x="576" y="145"/>
                  </a:lnTo>
                  <a:lnTo>
                    <a:pt x="581" y="135"/>
                  </a:lnTo>
                  <a:lnTo>
                    <a:pt x="585" y="127"/>
                  </a:lnTo>
                  <a:lnTo>
                    <a:pt x="589" y="119"/>
                  </a:lnTo>
                  <a:lnTo>
                    <a:pt x="596" y="112"/>
                  </a:lnTo>
                  <a:lnTo>
                    <a:pt x="604" y="105"/>
                  </a:lnTo>
                  <a:lnTo>
                    <a:pt x="611" y="101"/>
                  </a:lnTo>
                  <a:lnTo>
                    <a:pt x="621" y="96"/>
                  </a:lnTo>
                  <a:lnTo>
                    <a:pt x="633" y="96"/>
                  </a:lnTo>
                  <a:lnTo>
                    <a:pt x="651" y="93"/>
                  </a:lnTo>
                  <a:lnTo>
                    <a:pt x="677" y="86"/>
                  </a:lnTo>
                  <a:lnTo>
                    <a:pt x="708" y="78"/>
                  </a:lnTo>
                  <a:lnTo>
                    <a:pt x="739" y="68"/>
                  </a:lnTo>
                  <a:lnTo>
                    <a:pt x="770" y="58"/>
                  </a:lnTo>
                  <a:lnTo>
                    <a:pt x="797" y="48"/>
                  </a:lnTo>
                  <a:lnTo>
                    <a:pt x="819" y="42"/>
                  </a:lnTo>
                  <a:lnTo>
                    <a:pt x="797" y="40"/>
                  </a:lnTo>
                  <a:lnTo>
                    <a:pt x="762" y="42"/>
                  </a:lnTo>
                  <a:lnTo>
                    <a:pt x="719" y="43"/>
                  </a:lnTo>
                  <a:lnTo>
                    <a:pt x="666" y="46"/>
                  </a:lnTo>
                  <a:lnTo>
                    <a:pt x="605" y="50"/>
                  </a:lnTo>
                  <a:lnTo>
                    <a:pt x="540" y="55"/>
                  </a:lnTo>
                  <a:lnTo>
                    <a:pt x="471" y="59"/>
                  </a:lnTo>
                  <a:lnTo>
                    <a:pt x="402" y="65"/>
                  </a:lnTo>
                  <a:lnTo>
                    <a:pt x="331" y="71"/>
                  </a:lnTo>
                  <a:lnTo>
                    <a:pt x="263" y="75"/>
                  </a:lnTo>
                  <a:lnTo>
                    <a:pt x="200" y="81"/>
                  </a:lnTo>
                  <a:lnTo>
                    <a:pt x="142" y="85"/>
                  </a:lnTo>
                  <a:lnTo>
                    <a:pt x="90" y="89"/>
                  </a:lnTo>
                  <a:lnTo>
                    <a:pt x="49" y="91"/>
                  </a:lnTo>
                  <a:lnTo>
                    <a:pt x="18" y="93"/>
                  </a:lnTo>
                  <a:lnTo>
                    <a:pt x="0" y="93"/>
                  </a:lnTo>
                  <a:lnTo>
                    <a:pt x="2" y="86"/>
                  </a:lnTo>
                  <a:lnTo>
                    <a:pt x="5" y="79"/>
                  </a:lnTo>
                  <a:lnTo>
                    <a:pt x="8" y="73"/>
                  </a:lnTo>
                  <a:lnTo>
                    <a:pt x="9" y="65"/>
                  </a:lnTo>
                  <a:lnTo>
                    <a:pt x="16" y="63"/>
                  </a:lnTo>
                  <a:lnTo>
                    <a:pt x="29" y="63"/>
                  </a:lnTo>
                  <a:lnTo>
                    <a:pt x="45" y="62"/>
                  </a:lnTo>
                  <a:lnTo>
                    <a:pt x="65" y="59"/>
                  </a:lnTo>
                  <a:lnTo>
                    <a:pt x="88" y="58"/>
                  </a:lnTo>
                  <a:lnTo>
                    <a:pt x="114" y="55"/>
                  </a:lnTo>
                  <a:lnTo>
                    <a:pt x="143" y="52"/>
                  </a:lnTo>
                  <a:lnTo>
                    <a:pt x="175" y="49"/>
                  </a:lnTo>
                  <a:lnTo>
                    <a:pt x="210" y="46"/>
                  </a:lnTo>
                  <a:lnTo>
                    <a:pt x="244" y="43"/>
                  </a:lnTo>
                  <a:lnTo>
                    <a:pt x="282" y="39"/>
                  </a:lnTo>
                  <a:lnTo>
                    <a:pt x="321" y="36"/>
                  </a:lnTo>
                  <a:lnTo>
                    <a:pt x="361" y="33"/>
                  </a:lnTo>
                  <a:lnTo>
                    <a:pt x="402" y="29"/>
                  </a:lnTo>
                  <a:lnTo>
                    <a:pt x="443" y="26"/>
                  </a:lnTo>
                  <a:lnTo>
                    <a:pt x="485" y="23"/>
                  </a:lnTo>
                  <a:lnTo>
                    <a:pt x="526" y="19"/>
                  </a:lnTo>
                  <a:lnTo>
                    <a:pt x="568" y="16"/>
                  </a:lnTo>
                  <a:lnTo>
                    <a:pt x="608" y="13"/>
                  </a:lnTo>
                  <a:lnTo>
                    <a:pt x="647" y="10"/>
                  </a:lnTo>
                  <a:lnTo>
                    <a:pt x="686" y="9"/>
                  </a:lnTo>
                  <a:lnTo>
                    <a:pt x="722" y="6"/>
                  </a:lnTo>
                  <a:lnTo>
                    <a:pt x="758" y="4"/>
                  </a:lnTo>
                  <a:lnTo>
                    <a:pt x="791" y="3"/>
                  </a:lnTo>
                  <a:lnTo>
                    <a:pt x="822" y="2"/>
                  </a:lnTo>
                  <a:lnTo>
                    <a:pt x="849" y="2"/>
                  </a:lnTo>
                  <a:lnTo>
                    <a:pt x="875" y="0"/>
                  </a:lnTo>
                  <a:lnTo>
                    <a:pt x="897" y="2"/>
                  </a:lnTo>
                  <a:lnTo>
                    <a:pt x="916" y="2"/>
                  </a:lnTo>
                  <a:lnTo>
                    <a:pt x="930" y="3"/>
                  </a:lnTo>
                  <a:lnTo>
                    <a:pt x="941" y="4"/>
                  </a:lnTo>
                  <a:lnTo>
                    <a:pt x="94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178" y="1375"/>
              <a:ext cx="1242" cy="281"/>
            </a:xfrm>
            <a:custGeom>
              <a:avLst/>
              <a:gdLst>
                <a:gd name="T0" fmla="*/ 362 w 1242"/>
                <a:gd name="T1" fmla="*/ 277 h 281"/>
                <a:gd name="T2" fmla="*/ 294 w 1242"/>
                <a:gd name="T3" fmla="*/ 261 h 281"/>
                <a:gd name="T4" fmla="*/ 196 w 1242"/>
                <a:gd name="T5" fmla="*/ 237 h 281"/>
                <a:gd name="T6" fmla="*/ 95 w 1242"/>
                <a:gd name="T7" fmla="*/ 211 h 281"/>
                <a:gd name="T8" fmla="*/ 21 w 1242"/>
                <a:gd name="T9" fmla="*/ 188 h 281"/>
                <a:gd name="T10" fmla="*/ 2 w 1242"/>
                <a:gd name="T11" fmla="*/ 173 h 281"/>
                <a:gd name="T12" fmla="*/ 17 w 1242"/>
                <a:gd name="T13" fmla="*/ 159 h 281"/>
                <a:gd name="T14" fmla="*/ 420 w 1242"/>
                <a:gd name="T15" fmla="*/ 87 h 281"/>
                <a:gd name="T16" fmla="*/ 409 w 1242"/>
                <a:gd name="T17" fmla="*/ 30 h 281"/>
                <a:gd name="T18" fmla="*/ 384 w 1242"/>
                <a:gd name="T19" fmla="*/ 33 h 281"/>
                <a:gd name="T20" fmla="*/ 323 w 1242"/>
                <a:gd name="T21" fmla="*/ 38 h 281"/>
                <a:gd name="T22" fmla="*/ 245 w 1242"/>
                <a:gd name="T23" fmla="*/ 46 h 281"/>
                <a:gd name="T24" fmla="*/ 174 w 1242"/>
                <a:gd name="T25" fmla="*/ 53 h 281"/>
                <a:gd name="T26" fmla="*/ 129 w 1242"/>
                <a:gd name="T27" fmla="*/ 57 h 281"/>
                <a:gd name="T28" fmla="*/ 122 w 1242"/>
                <a:gd name="T29" fmla="*/ 50 h 281"/>
                <a:gd name="T30" fmla="*/ 141 w 1242"/>
                <a:gd name="T31" fmla="*/ 38 h 281"/>
                <a:gd name="T32" fmla="*/ 199 w 1242"/>
                <a:gd name="T33" fmla="*/ 30 h 281"/>
                <a:gd name="T34" fmla="*/ 256 w 1242"/>
                <a:gd name="T35" fmla="*/ 21 h 281"/>
                <a:gd name="T36" fmla="*/ 314 w 1242"/>
                <a:gd name="T37" fmla="*/ 15 h 281"/>
                <a:gd name="T38" fmla="*/ 372 w 1242"/>
                <a:gd name="T39" fmla="*/ 8 h 281"/>
                <a:gd name="T40" fmla="*/ 430 w 1242"/>
                <a:gd name="T41" fmla="*/ 0 h 281"/>
                <a:gd name="T42" fmla="*/ 457 w 1242"/>
                <a:gd name="T43" fmla="*/ 57 h 281"/>
                <a:gd name="T44" fmla="*/ 461 w 1242"/>
                <a:gd name="T45" fmla="*/ 120 h 281"/>
                <a:gd name="T46" fmla="*/ 409 w 1242"/>
                <a:gd name="T47" fmla="*/ 163 h 281"/>
                <a:gd name="T48" fmla="*/ 366 w 1242"/>
                <a:gd name="T49" fmla="*/ 143 h 281"/>
                <a:gd name="T50" fmla="*/ 307 w 1242"/>
                <a:gd name="T51" fmla="*/ 149 h 281"/>
                <a:gd name="T52" fmla="*/ 248 w 1242"/>
                <a:gd name="T53" fmla="*/ 158 h 281"/>
                <a:gd name="T54" fmla="*/ 190 w 1242"/>
                <a:gd name="T55" fmla="*/ 168 h 281"/>
                <a:gd name="T56" fmla="*/ 132 w 1242"/>
                <a:gd name="T57" fmla="*/ 176 h 281"/>
                <a:gd name="T58" fmla="*/ 112 w 1242"/>
                <a:gd name="T59" fmla="*/ 186 h 281"/>
                <a:gd name="T60" fmla="*/ 167 w 1242"/>
                <a:gd name="T61" fmla="*/ 198 h 281"/>
                <a:gd name="T62" fmla="*/ 220 w 1242"/>
                <a:gd name="T63" fmla="*/ 212 h 281"/>
                <a:gd name="T64" fmla="*/ 275 w 1242"/>
                <a:gd name="T65" fmla="*/ 225 h 281"/>
                <a:gd name="T66" fmla="*/ 330 w 1242"/>
                <a:gd name="T67" fmla="*/ 237 h 281"/>
                <a:gd name="T68" fmla="*/ 385 w 1242"/>
                <a:gd name="T69" fmla="*/ 248 h 281"/>
                <a:gd name="T70" fmla="*/ 441 w 1242"/>
                <a:gd name="T71" fmla="*/ 240 h 281"/>
                <a:gd name="T72" fmla="*/ 581 w 1242"/>
                <a:gd name="T73" fmla="*/ 218 h 281"/>
                <a:gd name="T74" fmla="*/ 765 w 1242"/>
                <a:gd name="T75" fmla="*/ 189 h 281"/>
                <a:gd name="T76" fmla="*/ 946 w 1242"/>
                <a:gd name="T77" fmla="*/ 161 h 281"/>
                <a:gd name="T78" fmla="*/ 1088 w 1242"/>
                <a:gd name="T79" fmla="*/ 138 h 281"/>
                <a:gd name="T80" fmla="*/ 931 w 1242"/>
                <a:gd name="T81" fmla="*/ 105 h 281"/>
                <a:gd name="T82" fmla="*/ 942 w 1242"/>
                <a:gd name="T83" fmla="*/ 84 h 2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42"/>
                <a:gd name="T127" fmla="*/ 0 h 281"/>
                <a:gd name="T128" fmla="*/ 1242 w 1242"/>
                <a:gd name="T129" fmla="*/ 281 h 2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42" h="281">
                  <a:moveTo>
                    <a:pt x="378" y="281"/>
                  </a:moveTo>
                  <a:lnTo>
                    <a:pt x="373" y="280"/>
                  </a:lnTo>
                  <a:lnTo>
                    <a:pt x="362" y="277"/>
                  </a:lnTo>
                  <a:lnTo>
                    <a:pt x="345" y="273"/>
                  </a:lnTo>
                  <a:lnTo>
                    <a:pt x="321" y="268"/>
                  </a:lnTo>
                  <a:lnTo>
                    <a:pt x="294" y="261"/>
                  </a:lnTo>
                  <a:lnTo>
                    <a:pt x="262" y="254"/>
                  </a:lnTo>
                  <a:lnTo>
                    <a:pt x="229" y="245"/>
                  </a:lnTo>
                  <a:lnTo>
                    <a:pt x="196" y="237"/>
                  </a:lnTo>
                  <a:lnTo>
                    <a:pt x="161" y="228"/>
                  </a:lnTo>
                  <a:lnTo>
                    <a:pt x="127" y="219"/>
                  </a:lnTo>
                  <a:lnTo>
                    <a:pt x="95" y="211"/>
                  </a:lnTo>
                  <a:lnTo>
                    <a:pt x="66" y="202"/>
                  </a:lnTo>
                  <a:lnTo>
                    <a:pt x="41" y="195"/>
                  </a:lnTo>
                  <a:lnTo>
                    <a:pt x="21" y="188"/>
                  </a:lnTo>
                  <a:lnTo>
                    <a:pt x="7" y="184"/>
                  </a:lnTo>
                  <a:lnTo>
                    <a:pt x="0" y="179"/>
                  </a:lnTo>
                  <a:lnTo>
                    <a:pt x="2" y="173"/>
                  </a:lnTo>
                  <a:lnTo>
                    <a:pt x="7" y="169"/>
                  </a:lnTo>
                  <a:lnTo>
                    <a:pt x="13" y="165"/>
                  </a:lnTo>
                  <a:lnTo>
                    <a:pt x="17" y="159"/>
                  </a:lnTo>
                  <a:lnTo>
                    <a:pt x="414" y="106"/>
                  </a:lnTo>
                  <a:lnTo>
                    <a:pt x="417" y="106"/>
                  </a:lnTo>
                  <a:lnTo>
                    <a:pt x="420" y="87"/>
                  </a:lnTo>
                  <a:lnTo>
                    <a:pt x="421" y="67"/>
                  </a:lnTo>
                  <a:lnTo>
                    <a:pt x="418" y="47"/>
                  </a:lnTo>
                  <a:lnTo>
                    <a:pt x="409" y="30"/>
                  </a:lnTo>
                  <a:lnTo>
                    <a:pt x="407" y="30"/>
                  </a:lnTo>
                  <a:lnTo>
                    <a:pt x="398" y="31"/>
                  </a:lnTo>
                  <a:lnTo>
                    <a:pt x="384" y="33"/>
                  </a:lnTo>
                  <a:lnTo>
                    <a:pt x="366" y="34"/>
                  </a:lnTo>
                  <a:lnTo>
                    <a:pt x="346" y="36"/>
                  </a:lnTo>
                  <a:lnTo>
                    <a:pt x="323" y="38"/>
                  </a:lnTo>
                  <a:lnTo>
                    <a:pt x="297" y="41"/>
                  </a:lnTo>
                  <a:lnTo>
                    <a:pt x="271" y="43"/>
                  </a:lnTo>
                  <a:lnTo>
                    <a:pt x="245" y="46"/>
                  </a:lnTo>
                  <a:lnTo>
                    <a:pt x="219" y="48"/>
                  </a:lnTo>
                  <a:lnTo>
                    <a:pt x="196" y="51"/>
                  </a:lnTo>
                  <a:lnTo>
                    <a:pt x="174" y="53"/>
                  </a:lnTo>
                  <a:lnTo>
                    <a:pt x="155" y="54"/>
                  </a:lnTo>
                  <a:lnTo>
                    <a:pt x="140" y="56"/>
                  </a:lnTo>
                  <a:lnTo>
                    <a:pt x="129" y="57"/>
                  </a:lnTo>
                  <a:lnTo>
                    <a:pt x="125" y="57"/>
                  </a:lnTo>
                  <a:lnTo>
                    <a:pt x="122" y="54"/>
                  </a:lnTo>
                  <a:lnTo>
                    <a:pt x="122" y="50"/>
                  </a:lnTo>
                  <a:lnTo>
                    <a:pt x="122" y="46"/>
                  </a:lnTo>
                  <a:lnTo>
                    <a:pt x="122" y="41"/>
                  </a:lnTo>
                  <a:lnTo>
                    <a:pt x="141" y="38"/>
                  </a:lnTo>
                  <a:lnTo>
                    <a:pt x="160" y="34"/>
                  </a:lnTo>
                  <a:lnTo>
                    <a:pt x="180" y="31"/>
                  </a:lnTo>
                  <a:lnTo>
                    <a:pt x="199" y="30"/>
                  </a:lnTo>
                  <a:lnTo>
                    <a:pt x="218" y="27"/>
                  </a:lnTo>
                  <a:lnTo>
                    <a:pt x="236" y="24"/>
                  </a:lnTo>
                  <a:lnTo>
                    <a:pt x="256" y="21"/>
                  </a:lnTo>
                  <a:lnTo>
                    <a:pt x="275" y="20"/>
                  </a:lnTo>
                  <a:lnTo>
                    <a:pt x="294" y="17"/>
                  </a:lnTo>
                  <a:lnTo>
                    <a:pt x="314" y="15"/>
                  </a:lnTo>
                  <a:lnTo>
                    <a:pt x="333" y="13"/>
                  </a:lnTo>
                  <a:lnTo>
                    <a:pt x="353" y="10"/>
                  </a:lnTo>
                  <a:lnTo>
                    <a:pt x="372" y="8"/>
                  </a:lnTo>
                  <a:lnTo>
                    <a:pt x="391" y="5"/>
                  </a:lnTo>
                  <a:lnTo>
                    <a:pt x="411" y="3"/>
                  </a:lnTo>
                  <a:lnTo>
                    <a:pt x="430" y="0"/>
                  </a:lnTo>
                  <a:lnTo>
                    <a:pt x="443" y="17"/>
                  </a:lnTo>
                  <a:lnTo>
                    <a:pt x="451" y="36"/>
                  </a:lnTo>
                  <a:lnTo>
                    <a:pt x="457" y="57"/>
                  </a:lnTo>
                  <a:lnTo>
                    <a:pt x="461" y="77"/>
                  </a:lnTo>
                  <a:lnTo>
                    <a:pt x="466" y="99"/>
                  </a:lnTo>
                  <a:lnTo>
                    <a:pt x="461" y="120"/>
                  </a:lnTo>
                  <a:lnTo>
                    <a:pt x="451" y="140"/>
                  </a:lnTo>
                  <a:lnTo>
                    <a:pt x="441" y="159"/>
                  </a:lnTo>
                  <a:lnTo>
                    <a:pt x="409" y="163"/>
                  </a:lnTo>
                  <a:lnTo>
                    <a:pt x="407" y="140"/>
                  </a:lnTo>
                  <a:lnTo>
                    <a:pt x="386" y="142"/>
                  </a:lnTo>
                  <a:lnTo>
                    <a:pt x="366" y="143"/>
                  </a:lnTo>
                  <a:lnTo>
                    <a:pt x="346" y="145"/>
                  </a:lnTo>
                  <a:lnTo>
                    <a:pt x="327" y="148"/>
                  </a:lnTo>
                  <a:lnTo>
                    <a:pt x="307" y="149"/>
                  </a:lnTo>
                  <a:lnTo>
                    <a:pt x="287" y="152"/>
                  </a:lnTo>
                  <a:lnTo>
                    <a:pt x="268" y="155"/>
                  </a:lnTo>
                  <a:lnTo>
                    <a:pt x="248" y="158"/>
                  </a:lnTo>
                  <a:lnTo>
                    <a:pt x="229" y="161"/>
                  </a:lnTo>
                  <a:lnTo>
                    <a:pt x="210" y="163"/>
                  </a:lnTo>
                  <a:lnTo>
                    <a:pt x="190" y="168"/>
                  </a:lnTo>
                  <a:lnTo>
                    <a:pt x="171" y="171"/>
                  </a:lnTo>
                  <a:lnTo>
                    <a:pt x="151" y="173"/>
                  </a:lnTo>
                  <a:lnTo>
                    <a:pt x="132" y="176"/>
                  </a:lnTo>
                  <a:lnTo>
                    <a:pt x="112" y="179"/>
                  </a:lnTo>
                  <a:lnTo>
                    <a:pt x="93" y="182"/>
                  </a:lnTo>
                  <a:lnTo>
                    <a:pt x="112" y="186"/>
                  </a:lnTo>
                  <a:lnTo>
                    <a:pt x="129" y="191"/>
                  </a:lnTo>
                  <a:lnTo>
                    <a:pt x="148" y="194"/>
                  </a:lnTo>
                  <a:lnTo>
                    <a:pt x="167" y="198"/>
                  </a:lnTo>
                  <a:lnTo>
                    <a:pt x="184" y="202"/>
                  </a:lnTo>
                  <a:lnTo>
                    <a:pt x="203" y="208"/>
                  </a:lnTo>
                  <a:lnTo>
                    <a:pt x="220" y="212"/>
                  </a:lnTo>
                  <a:lnTo>
                    <a:pt x="239" y="217"/>
                  </a:lnTo>
                  <a:lnTo>
                    <a:pt x="256" y="221"/>
                  </a:lnTo>
                  <a:lnTo>
                    <a:pt x="275" y="225"/>
                  </a:lnTo>
                  <a:lnTo>
                    <a:pt x="293" y="229"/>
                  </a:lnTo>
                  <a:lnTo>
                    <a:pt x="311" y="234"/>
                  </a:lnTo>
                  <a:lnTo>
                    <a:pt x="330" y="237"/>
                  </a:lnTo>
                  <a:lnTo>
                    <a:pt x="347" y="241"/>
                  </a:lnTo>
                  <a:lnTo>
                    <a:pt x="366" y="245"/>
                  </a:lnTo>
                  <a:lnTo>
                    <a:pt x="385" y="248"/>
                  </a:lnTo>
                  <a:lnTo>
                    <a:pt x="392" y="247"/>
                  </a:lnTo>
                  <a:lnTo>
                    <a:pt x="411" y="244"/>
                  </a:lnTo>
                  <a:lnTo>
                    <a:pt x="441" y="240"/>
                  </a:lnTo>
                  <a:lnTo>
                    <a:pt x="480" y="234"/>
                  </a:lnTo>
                  <a:lnTo>
                    <a:pt x="528" y="227"/>
                  </a:lnTo>
                  <a:lnTo>
                    <a:pt x="581" y="218"/>
                  </a:lnTo>
                  <a:lnTo>
                    <a:pt x="640" y="209"/>
                  </a:lnTo>
                  <a:lnTo>
                    <a:pt x="701" y="199"/>
                  </a:lnTo>
                  <a:lnTo>
                    <a:pt x="765" y="189"/>
                  </a:lnTo>
                  <a:lnTo>
                    <a:pt x="827" y="181"/>
                  </a:lnTo>
                  <a:lnTo>
                    <a:pt x="889" y="171"/>
                  </a:lnTo>
                  <a:lnTo>
                    <a:pt x="946" y="161"/>
                  </a:lnTo>
                  <a:lnTo>
                    <a:pt x="1001" y="152"/>
                  </a:lnTo>
                  <a:lnTo>
                    <a:pt x="1048" y="145"/>
                  </a:lnTo>
                  <a:lnTo>
                    <a:pt x="1088" y="138"/>
                  </a:lnTo>
                  <a:lnTo>
                    <a:pt x="1118" y="132"/>
                  </a:lnTo>
                  <a:lnTo>
                    <a:pt x="932" y="109"/>
                  </a:lnTo>
                  <a:lnTo>
                    <a:pt x="931" y="105"/>
                  </a:lnTo>
                  <a:lnTo>
                    <a:pt x="933" y="97"/>
                  </a:lnTo>
                  <a:lnTo>
                    <a:pt x="938" y="90"/>
                  </a:lnTo>
                  <a:lnTo>
                    <a:pt x="942" y="84"/>
                  </a:lnTo>
                  <a:lnTo>
                    <a:pt x="1242" y="132"/>
                  </a:lnTo>
                  <a:lnTo>
                    <a:pt x="378" y="2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1073" y="1653"/>
              <a:ext cx="63" cy="157"/>
            </a:xfrm>
            <a:custGeom>
              <a:avLst/>
              <a:gdLst>
                <a:gd name="T0" fmla="*/ 18 w 63"/>
                <a:gd name="T1" fmla="*/ 3 h 157"/>
                <a:gd name="T2" fmla="*/ 25 w 63"/>
                <a:gd name="T3" fmla="*/ 20 h 157"/>
                <a:gd name="T4" fmla="*/ 33 w 63"/>
                <a:gd name="T5" fmla="*/ 39 h 157"/>
                <a:gd name="T6" fmla="*/ 38 w 63"/>
                <a:gd name="T7" fmla="*/ 56 h 157"/>
                <a:gd name="T8" fmla="*/ 46 w 63"/>
                <a:gd name="T9" fmla="*/ 74 h 157"/>
                <a:gd name="T10" fmla="*/ 51 w 63"/>
                <a:gd name="T11" fmla="*/ 92 h 157"/>
                <a:gd name="T12" fmla="*/ 56 w 63"/>
                <a:gd name="T13" fmla="*/ 111 h 157"/>
                <a:gd name="T14" fmla="*/ 60 w 63"/>
                <a:gd name="T15" fmla="*/ 130 h 157"/>
                <a:gd name="T16" fmla="*/ 63 w 63"/>
                <a:gd name="T17" fmla="*/ 150 h 157"/>
                <a:gd name="T18" fmla="*/ 47 w 63"/>
                <a:gd name="T19" fmla="*/ 157 h 157"/>
                <a:gd name="T20" fmla="*/ 38 w 63"/>
                <a:gd name="T21" fmla="*/ 140 h 157"/>
                <a:gd name="T22" fmla="*/ 36 w 63"/>
                <a:gd name="T23" fmla="*/ 120 h 157"/>
                <a:gd name="T24" fmla="*/ 33 w 63"/>
                <a:gd name="T25" fmla="*/ 101 h 157"/>
                <a:gd name="T26" fmla="*/ 27 w 63"/>
                <a:gd name="T27" fmla="*/ 82 h 157"/>
                <a:gd name="T28" fmla="*/ 0 w 63"/>
                <a:gd name="T29" fmla="*/ 9 h 157"/>
                <a:gd name="T30" fmla="*/ 2 w 63"/>
                <a:gd name="T31" fmla="*/ 5 h 157"/>
                <a:gd name="T32" fmla="*/ 7 w 63"/>
                <a:gd name="T33" fmla="*/ 2 h 157"/>
                <a:gd name="T34" fmla="*/ 12 w 63"/>
                <a:gd name="T35" fmla="*/ 0 h 157"/>
                <a:gd name="T36" fmla="*/ 18 w 63"/>
                <a:gd name="T37" fmla="*/ 3 h 1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157"/>
                <a:gd name="T59" fmla="*/ 63 w 63"/>
                <a:gd name="T60" fmla="*/ 157 h 1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157">
                  <a:moveTo>
                    <a:pt x="18" y="3"/>
                  </a:moveTo>
                  <a:lnTo>
                    <a:pt x="25" y="20"/>
                  </a:lnTo>
                  <a:lnTo>
                    <a:pt x="33" y="39"/>
                  </a:lnTo>
                  <a:lnTo>
                    <a:pt x="38" y="56"/>
                  </a:lnTo>
                  <a:lnTo>
                    <a:pt x="46" y="74"/>
                  </a:lnTo>
                  <a:lnTo>
                    <a:pt x="51" y="92"/>
                  </a:lnTo>
                  <a:lnTo>
                    <a:pt x="56" y="111"/>
                  </a:lnTo>
                  <a:lnTo>
                    <a:pt x="60" y="130"/>
                  </a:lnTo>
                  <a:lnTo>
                    <a:pt x="63" y="150"/>
                  </a:lnTo>
                  <a:lnTo>
                    <a:pt x="47" y="157"/>
                  </a:lnTo>
                  <a:lnTo>
                    <a:pt x="38" y="140"/>
                  </a:lnTo>
                  <a:lnTo>
                    <a:pt x="36" y="120"/>
                  </a:lnTo>
                  <a:lnTo>
                    <a:pt x="33" y="101"/>
                  </a:lnTo>
                  <a:lnTo>
                    <a:pt x="27" y="82"/>
                  </a:lnTo>
                  <a:lnTo>
                    <a:pt x="0" y="9"/>
                  </a:lnTo>
                  <a:lnTo>
                    <a:pt x="2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44"/>
            <p:cNvSpPr>
              <a:spLocks/>
            </p:cNvSpPr>
            <p:nvPr/>
          </p:nvSpPr>
          <p:spPr bwMode="auto">
            <a:xfrm>
              <a:off x="4528" y="1386"/>
              <a:ext cx="70" cy="138"/>
            </a:xfrm>
            <a:custGeom>
              <a:avLst/>
              <a:gdLst>
                <a:gd name="T0" fmla="*/ 16 w 70"/>
                <a:gd name="T1" fmla="*/ 0 h 138"/>
                <a:gd name="T2" fmla="*/ 24 w 70"/>
                <a:gd name="T3" fmla="*/ 16 h 138"/>
                <a:gd name="T4" fmla="*/ 33 w 70"/>
                <a:gd name="T5" fmla="*/ 32 h 138"/>
                <a:gd name="T6" fmla="*/ 42 w 70"/>
                <a:gd name="T7" fmla="*/ 48 h 138"/>
                <a:gd name="T8" fmla="*/ 49 w 70"/>
                <a:gd name="T9" fmla="*/ 63 h 138"/>
                <a:gd name="T10" fmla="*/ 56 w 70"/>
                <a:gd name="T11" fmla="*/ 79 h 138"/>
                <a:gd name="T12" fmla="*/ 62 w 70"/>
                <a:gd name="T13" fmla="*/ 96 h 138"/>
                <a:gd name="T14" fmla="*/ 67 w 70"/>
                <a:gd name="T15" fmla="*/ 114 h 138"/>
                <a:gd name="T16" fmla="*/ 70 w 70"/>
                <a:gd name="T17" fmla="*/ 131 h 138"/>
                <a:gd name="T18" fmla="*/ 66 w 70"/>
                <a:gd name="T19" fmla="*/ 132 h 138"/>
                <a:gd name="T20" fmla="*/ 63 w 70"/>
                <a:gd name="T21" fmla="*/ 135 h 138"/>
                <a:gd name="T22" fmla="*/ 59 w 70"/>
                <a:gd name="T23" fmla="*/ 138 h 138"/>
                <a:gd name="T24" fmla="*/ 55 w 70"/>
                <a:gd name="T25" fmla="*/ 138 h 138"/>
                <a:gd name="T26" fmla="*/ 47 w 70"/>
                <a:gd name="T27" fmla="*/ 122 h 138"/>
                <a:gd name="T28" fmla="*/ 42 w 70"/>
                <a:gd name="T29" fmla="*/ 106 h 138"/>
                <a:gd name="T30" fmla="*/ 37 w 70"/>
                <a:gd name="T31" fmla="*/ 89 h 138"/>
                <a:gd name="T32" fmla="*/ 33 w 70"/>
                <a:gd name="T33" fmla="*/ 73 h 138"/>
                <a:gd name="T34" fmla="*/ 27 w 70"/>
                <a:gd name="T35" fmla="*/ 56 h 138"/>
                <a:gd name="T36" fmla="*/ 21 w 70"/>
                <a:gd name="T37" fmla="*/ 40 h 138"/>
                <a:gd name="T38" fmla="*/ 11 w 70"/>
                <a:gd name="T39" fmla="*/ 26 h 138"/>
                <a:gd name="T40" fmla="*/ 0 w 70"/>
                <a:gd name="T41" fmla="*/ 13 h 138"/>
                <a:gd name="T42" fmla="*/ 1 w 70"/>
                <a:gd name="T43" fmla="*/ 9 h 138"/>
                <a:gd name="T44" fmla="*/ 5 w 70"/>
                <a:gd name="T45" fmla="*/ 4 h 138"/>
                <a:gd name="T46" fmla="*/ 10 w 70"/>
                <a:gd name="T47" fmla="*/ 0 h 138"/>
                <a:gd name="T48" fmla="*/ 16 w 70"/>
                <a:gd name="T49" fmla="*/ 0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0"/>
                <a:gd name="T76" fmla="*/ 0 h 138"/>
                <a:gd name="T77" fmla="*/ 70 w 70"/>
                <a:gd name="T78" fmla="*/ 138 h 1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0" h="138">
                  <a:moveTo>
                    <a:pt x="16" y="0"/>
                  </a:moveTo>
                  <a:lnTo>
                    <a:pt x="24" y="16"/>
                  </a:lnTo>
                  <a:lnTo>
                    <a:pt x="33" y="32"/>
                  </a:lnTo>
                  <a:lnTo>
                    <a:pt x="42" y="48"/>
                  </a:lnTo>
                  <a:lnTo>
                    <a:pt x="49" y="63"/>
                  </a:lnTo>
                  <a:lnTo>
                    <a:pt x="56" y="79"/>
                  </a:lnTo>
                  <a:lnTo>
                    <a:pt x="62" y="96"/>
                  </a:lnTo>
                  <a:lnTo>
                    <a:pt x="67" y="114"/>
                  </a:lnTo>
                  <a:lnTo>
                    <a:pt x="70" y="131"/>
                  </a:lnTo>
                  <a:lnTo>
                    <a:pt x="66" y="132"/>
                  </a:lnTo>
                  <a:lnTo>
                    <a:pt x="63" y="135"/>
                  </a:lnTo>
                  <a:lnTo>
                    <a:pt x="59" y="138"/>
                  </a:lnTo>
                  <a:lnTo>
                    <a:pt x="55" y="138"/>
                  </a:lnTo>
                  <a:lnTo>
                    <a:pt x="47" y="122"/>
                  </a:lnTo>
                  <a:lnTo>
                    <a:pt x="42" y="106"/>
                  </a:lnTo>
                  <a:lnTo>
                    <a:pt x="37" y="89"/>
                  </a:lnTo>
                  <a:lnTo>
                    <a:pt x="33" y="73"/>
                  </a:lnTo>
                  <a:lnTo>
                    <a:pt x="27" y="56"/>
                  </a:lnTo>
                  <a:lnTo>
                    <a:pt x="21" y="40"/>
                  </a:lnTo>
                  <a:lnTo>
                    <a:pt x="11" y="26"/>
                  </a:lnTo>
                  <a:lnTo>
                    <a:pt x="0" y="13"/>
                  </a:lnTo>
                  <a:lnTo>
                    <a:pt x="1" y="9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45"/>
            <p:cNvSpPr>
              <a:spLocks/>
            </p:cNvSpPr>
            <p:nvPr/>
          </p:nvSpPr>
          <p:spPr bwMode="auto">
            <a:xfrm>
              <a:off x="960" y="1669"/>
              <a:ext cx="82" cy="137"/>
            </a:xfrm>
            <a:custGeom>
              <a:avLst/>
              <a:gdLst>
                <a:gd name="T0" fmla="*/ 16 w 82"/>
                <a:gd name="T1" fmla="*/ 0 h 137"/>
                <a:gd name="T2" fmla="*/ 30 w 82"/>
                <a:gd name="T3" fmla="*/ 14 h 137"/>
                <a:gd name="T4" fmla="*/ 43 w 82"/>
                <a:gd name="T5" fmla="*/ 29 h 137"/>
                <a:gd name="T6" fmla="*/ 55 w 82"/>
                <a:gd name="T7" fmla="*/ 45 h 137"/>
                <a:gd name="T8" fmla="*/ 66 w 82"/>
                <a:gd name="T9" fmla="*/ 60 h 137"/>
                <a:gd name="T10" fmla="*/ 74 w 82"/>
                <a:gd name="T11" fmla="*/ 78 h 137"/>
                <a:gd name="T12" fmla="*/ 79 w 82"/>
                <a:gd name="T13" fmla="*/ 96 h 137"/>
                <a:gd name="T14" fmla="*/ 82 w 82"/>
                <a:gd name="T15" fmla="*/ 115 h 137"/>
                <a:gd name="T16" fmla="*/ 82 w 82"/>
                <a:gd name="T17" fmla="*/ 134 h 137"/>
                <a:gd name="T18" fmla="*/ 79 w 82"/>
                <a:gd name="T19" fmla="*/ 135 h 137"/>
                <a:gd name="T20" fmla="*/ 75 w 82"/>
                <a:gd name="T21" fmla="*/ 137 h 137"/>
                <a:gd name="T22" fmla="*/ 71 w 82"/>
                <a:gd name="T23" fmla="*/ 137 h 137"/>
                <a:gd name="T24" fmla="*/ 66 w 82"/>
                <a:gd name="T25" fmla="*/ 137 h 137"/>
                <a:gd name="T26" fmla="*/ 59 w 82"/>
                <a:gd name="T27" fmla="*/ 119 h 137"/>
                <a:gd name="T28" fmla="*/ 53 w 82"/>
                <a:gd name="T29" fmla="*/ 102 h 137"/>
                <a:gd name="T30" fmla="*/ 49 w 82"/>
                <a:gd name="T31" fmla="*/ 85 h 137"/>
                <a:gd name="T32" fmla="*/ 43 w 82"/>
                <a:gd name="T33" fmla="*/ 68 h 137"/>
                <a:gd name="T34" fmla="*/ 36 w 82"/>
                <a:gd name="T35" fmla="*/ 50 h 137"/>
                <a:gd name="T36" fmla="*/ 27 w 82"/>
                <a:gd name="T37" fmla="*/ 35 h 137"/>
                <a:gd name="T38" fmla="*/ 16 w 82"/>
                <a:gd name="T39" fmla="*/ 22 h 137"/>
                <a:gd name="T40" fmla="*/ 0 w 82"/>
                <a:gd name="T41" fmla="*/ 9 h 137"/>
                <a:gd name="T42" fmla="*/ 0 w 82"/>
                <a:gd name="T43" fmla="*/ 0 h 137"/>
                <a:gd name="T44" fmla="*/ 16 w 82"/>
                <a:gd name="T45" fmla="*/ 0 h 1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2"/>
                <a:gd name="T70" fmla="*/ 0 h 137"/>
                <a:gd name="T71" fmla="*/ 82 w 82"/>
                <a:gd name="T72" fmla="*/ 137 h 1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2" h="137">
                  <a:moveTo>
                    <a:pt x="16" y="0"/>
                  </a:moveTo>
                  <a:lnTo>
                    <a:pt x="30" y="14"/>
                  </a:lnTo>
                  <a:lnTo>
                    <a:pt x="43" y="29"/>
                  </a:lnTo>
                  <a:lnTo>
                    <a:pt x="55" y="45"/>
                  </a:lnTo>
                  <a:lnTo>
                    <a:pt x="66" y="60"/>
                  </a:lnTo>
                  <a:lnTo>
                    <a:pt x="74" y="78"/>
                  </a:lnTo>
                  <a:lnTo>
                    <a:pt x="79" y="96"/>
                  </a:lnTo>
                  <a:lnTo>
                    <a:pt x="82" y="115"/>
                  </a:lnTo>
                  <a:lnTo>
                    <a:pt x="82" y="134"/>
                  </a:lnTo>
                  <a:lnTo>
                    <a:pt x="79" y="135"/>
                  </a:lnTo>
                  <a:lnTo>
                    <a:pt x="75" y="137"/>
                  </a:lnTo>
                  <a:lnTo>
                    <a:pt x="71" y="137"/>
                  </a:lnTo>
                  <a:lnTo>
                    <a:pt x="66" y="137"/>
                  </a:lnTo>
                  <a:lnTo>
                    <a:pt x="59" y="119"/>
                  </a:lnTo>
                  <a:lnTo>
                    <a:pt x="53" y="102"/>
                  </a:lnTo>
                  <a:lnTo>
                    <a:pt x="49" y="85"/>
                  </a:lnTo>
                  <a:lnTo>
                    <a:pt x="43" y="68"/>
                  </a:lnTo>
                  <a:lnTo>
                    <a:pt x="36" y="50"/>
                  </a:lnTo>
                  <a:lnTo>
                    <a:pt x="27" y="35"/>
                  </a:lnTo>
                  <a:lnTo>
                    <a:pt x="16" y="22"/>
                  </a:lnTo>
                  <a:lnTo>
                    <a:pt x="0" y="9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46"/>
            <p:cNvSpPr>
              <a:spLocks/>
            </p:cNvSpPr>
            <p:nvPr/>
          </p:nvSpPr>
          <p:spPr bwMode="auto">
            <a:xfrm>
              <a:off x="400" y="1698"/>
              <a:ext cx="636" cy="299"/>
            </a:xfrm>
            <a:custGeom>
              <a:avLst/>
              <a:gdLst>
                <a:gd name="T0" fmla="*/ 579 w 636"/>
                <a:gd name="T1" fmla="*/ 50 h 299"/>
                <a:gd name="T2" fmla="*/ 590 w 636"/>
                <a:gd name="T3" fmla="*/ 79 h 299"/>
                <a:gd name="T4" fmla="*/ 602 w 636"/>
                <a:gd name="T5" fmla="*/ 108 h 299"/>
                <a:gd name="T6" fmla="*/ 610 w 636"/>
                <a:gd name="T7" fmla="*/ 138 h 299"/>
                <a:gd name="T8" fmla="*/ 619 w 636"/>
                <a:gd name="T9" fmla="*/ 168 h 299"/>
                <a:gd name="T10" fmla="*/ 625 w 636"/>
                <a:gd name="T11" fmla="*/ 198 h 299"/>
                <a:gd name="T12" fmla="*/ 631 w 636"/>
                <a:gd name="T13" fmla="*/ 228 h 299"/>
                <a:gd name="T14" fmla="*/ 634 w 636"/>
                <a:gd name="T15" fmla="*/ 260 h 299"/>
                <a:gd name="T16" fmla="*/ 636 w 636"/>
                <a:gd name="T17" fmla="*/ 290 h 299"/>
                <a:gd name="T18" fmla="*/ 628 w 636"/>
                <a:gd name="T19" fmla="*/ 296 h 299"/>
                <a:gd name="T20" fmla="*/ 619 w 636"/>
                <a:gd name="T21" fmla="*/ 299 h 299"/>
                <a:gd name="T22" fmla="*/ 612 w 636"/>
                <a:gd name="T23" fmla="*/ 299 h 299"/>
                <a:gd name="T24" fmla="*/ 605 w 636"/>
                <a:gd name="T25" fmla="*/ 297 h 299"/>
                <a:gd name="T26" fmla="*/ 599 w 636"/>
                <a:gd name="T27" fmla="*/ 293 h 299"/>
                <a:gd name="T28" fmla="*/ 593 w 636"/>
                <a:gd name="T29" fmla="*/ 287 h 299"/>
                <a:gd name="T30" fmla="*/ 589 w 636"/>
                <a:gd name="T31" fmla="*/ 280 h 299"/>
                <a:gd name="T32" fmla="*/ 586 w 636"/>
                <a:gd name="T33" fmla="*/ 271 h 299"/>
                <a:gd name="T34" fmla="*/ 582 w 636"/>
                <a:gd name="T35" fmla="*/ 263 h 299"/>
                <a:gd name="T36" fmla="*/ 580 w 636"/>
                <a:gd name="T37" fmla="*/ 254 h 299"/>
                <a:gd name="T38" fmla="*/ 579 w 636"/>
                <a:gd name="T39" fmla="*/ 245 h 299"/>
                <a:gd name="T40" fmla="*/ 579 w 636"/>
                <a:gd name="T41" fmla="*/ 235 h 299"/>
                <a:gd name="T42" fmla="*/ 560 w 636"/>
                <a:gd name="T43" fmla="*/ 237 h 299"/>
                <a:gd name="T44" fmla="*/ 541 w 636"/>
                <a:gd name="T45" fmla="*/ 240 h 299"/>
                <a:gd name="T46" fmla="*/ 521 w 636"/>
                <a:gd name="T47" fmla="*/ 244 h 299"/>
                <a:gd name="T48" fmla="*/ 501 w 636"/>
                <a:gd name="T49" fmla="*/ 248 h 299"/>
                <a:gd name="T50" fmla="*/ 479 w 636"/>
                <a:gd name="T51" fmla="*/ 253 h 299"/>
                <a:gd name="T52" fmla="*/ 456 w 636"/>
                <a:gd name="T53" fmla="*/ 258 h 299"/>
                <a:gd name="T54" fmla="*/ 433 w 636"/>
                <a:gd name="T55" fmla="*/ 264 h 299"/>
                <a:gd name="T56" fmla="*/ 407 w 636"/>
                <a:gd name="T57" fmla="*/ 268 h 299"/>
                <a:gd name="T58" fmla="*/ 0 w 636"/>
                <a:gd name="T59" fmla="*/ 100 h 299"/>
                <a:gd name="T60" fmla="*/ 6 w 636"/>
                <a:gd name="T61" fmla="*/ 95 h 299"/>
                <a:gd name="T62" fmla="*/ 7 w 636"/>
                <a:gd name="T63" fmla="*/ 86 h 299"/>
                <a:gd name="T64" fmla="*/ 7 w 636"/>
                <a:gd name="T65" fmla="*/ 79 h 299"/>
                <a:gd name="T66" fmla="*/ 6 w 636"/>
                <a:gd name="T67" fmla="*/ 73 h 299"/>
                <a:gd name="T68" fmla="*/ 411 w 636"/>
                <a:gd name="T69" fmla="*/ 238 h 299"/>
                <a:gd name="T70" fmla="*/ 433 w 636"/>
                <a:gd name="T71" fmla="*/ 233 h 299"/>
                <a:gd name="T72" fmla="*/ 455 w 636"/>
                <a:gd name="T73" fmla="*/ 228 h 299"/>
                <a:gd name="T74" fmla="*/ 476 w 636"/>
                <a:gd name="T75" fmla="*/ 224 h 299"/>
                <a:gd name="T76" fmla="*/ 498 w 636"/>
                <a:gd name="T77" fmla="*/ 220 h 299"/>
                <a:gd name="T78" fmla="*/ 518 w 636"/>
                <a:gd name="T79" fmla="*/ 214 h 299"/>
                <a:gd name="T80" fmla="*/ 540 w 636"/>
                <a:gd name="T81" fmla="*/ 208 h 299"/>
                <a:gd name="T82" fmla="*/ 560 w 636"/>
                <a:gd name="T83" fmla="*/ 202 h 299"/>
                <a:gd name="T84" fmla="*/ 579 w 636"/>
                <a:gd name="T85" fmla="*/ 194 h 299"/>
                <a:gd name="T86" fmla="*/ 577 w 636"/>
                <a:gd name="T87" fmla="*/ 166 h 299"/>
                <a:gd name="T88" fmla="*/ 573 w 636"/>
                <a:gd name="T89" fmla="*/ 135 h 299"/>
                <a:gd name="T90" fmla="*/ 566 w 636"/>
                <a:gd name="T91" fmla="*/ 103 h 299"/>
                <a:gd name="T92" fmla="*/ 557 w 636"/>
                <a:gd name="T93" fmla="*/ 72 h 299"/>
                <a:gd name="T94" fmla="*/ 547 w 636"/>
                <a:gd name="T95" fmla="*/ 43 h 299"/>
                <a:gd name="T96" fmla="*/ 540 w 636"/>
                <a:gd name="T97" fmla="*/ 20 h 299"/>
                <a:gd name="T98" fmla="*/ 534 w 636"/>
                <a:gd name="T99" fmla="*/ 6 h 299"/>
                <a:gd name="T100" fmla="*/ 531 w 636"/>
                <a:gd name="T101" fmla="*/ 0 h 299"/>
                <a:gd name="T102" fmla="*/ 541 w 636"/>
                <a:gd name="T103" fmla="*/ 1 h 299"/>
                <a:gd name="T104" fmla="*/ 548 w 636"/>
                <a:gd name="T105" fmla="*/ 6 h 299"/>
                <a:gd name="T106" fmla="*/ 556 w 636"/>
                <a:gd name="T107" fmla="*/ 11 h 299"/>
                <a:gd name="T108" fmla="*/ 561 w 636"/>
                <a:gd name="T109" fmla="*/ 19 h 299"/>
                <a:gd name="T110" fmla="*/ 566 w 636"/>
                <a:gd name="T111" fmla="*/ 26 h 299"/>
                <a:gd name="T112" fmla="*/ 570 w 636"/>
                <a:gd name="T113" fmla="*/ 34 h 299"/>
                <a:gd name="T114" fmla="*/ 574 w 636"/>
                <a:gd name="T115" fmla="*/ 43 h 299"/>
                <a:gd name="T116" fmla="*/ 579 w 636"/>
                <a:gd name="T117" fmla="*/ 50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6"/>
                <a:gd name="T178" fmla="*/ 0 h 299"/>
                <a:gd name="T179" fmla="*/ 636 w 636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6" h="299">
                  <a:moveTo>
                    <a:pt x="579" y="50"/>
                  </a:moveTo>
                  <a:lnTo>
                    <a:pt x="590" y="79"/>
                  </a:lnTo>
                  <a:lnTo>
                    <a:pt x="602" y="108"/>
                  </a:lnTo>
                  <a:lnTo>
                    <a:pt x="610" y="138"/>
                  </a:lnTo>
                  <a:lnTo>
                    <a:pt x="619" y="168"/>
                  </a:lnTo>
                  <a:lnTo>
                    <a:pt x="625" y="198"/>
                  </a:lnTo>
                  <a:lnTo>
                    <a:pt x="631" y="228"/>
                  </a:lnTo>
                  <a:lnTo>
                    <a:pt x="634" y="260"/>
                  </a:lnTo>
                  <a:lnTo>
                    <a:pt x="636" y="290"/>
                  </a:lnTo>
                  <a:lnTo>
                    <a:pt x="628" y="296"/>
                  </a:lnTo>
                  <a:lnTo>
                    <a:pt x="619" y="299"/>
                  </a:lnTo>
                  <a:lnTo>
                    <a:pt x="612" y="299"/>
                  </a:lnTo>
                  <a:lnTo>
                    <a:pt x="605" y="297"/>
                  </a:lnTo>
                  <a:lnTo>
                    <a:pt x="599" y="293"/>
                  </a:lnTo>
                  <a:lnTo>
                    <a:pt x="593" y="287"/>
                  </a:lnTo>
                  <a:lnTo>
                    <a:pt x="589" y="280"/>
                  </a:lnTo>
                  <a:lnTo>
                    <a:pt x="586" y="271"/>
                  </a:lnTo>
                  <a:lnTo>
                    <a:pt x="582" y="263"/>
                  </a:lnTo>
                  <a:lnTo>
                    <a:pt x="580" y="254"/>
                  </a:lnTo>
                  <a:lnTo>
                    <a:pt x="579" y="245"/>
                  </a:lnTo>
                  <a:lnTo>
                    <a:pt x="579" y="235"/>
                  </a:lnTo>
                  <a:lnTo>
                    <a:pt x="560" y="237"/>
                  </a:lnTo>
                  <a:lnTo>
                    <a:pt x="541" y="240"/>
                  </a:lnTo>
                  <a:lnTo>
                    <a:pt x="521" y="244"/>
                  </a:lnTo>
                  <a:lnTo>
                    <a:pt x="501" y="248"/>
                  </a:lnTo>
                  <a:lnTo>
                    <a:pt x="479" y="253"/>
                  </a:lnTo>
                  <a:lnTo>
                    <a:pt x="456" y="258"/>
                  </a:lnTo>
                  <a:lnTo>
                    <a:pt x="433" y="264"/>
                  </a:lnTo>
                  <a:lnTo>
                    <a:pt x="407" y="268"/>
                  </a:lnTo>
                  <a:lnTo>
                    <a:pt x="0" y="100"/>
                  </a:lnTo>
                  <a:lnTo>
                    <a:pt x="6" y="95"/>
                  </a:lnTo>
                  <a:lnTo>
                    <a:pt x="7" y="86"/>
                  </a:lnTo>
                  <a:lnTo>
                    <a:pt x="7" y="79"/>
                  </a:lnTo>
                  <a:lnTo>
                    <a:pt x="6" y="73"/>
                  </a:lnTo>
                  <a:lnTo>
                    <a:pt x="411" y="238"/>
                  </a:lnTo>
                  <a:lnTo>
                    <a:pt x="433" y="233"/>
                  </a:lnTo>
                  <a:lnTo>
                    <a:pt x="455" y="228"/>
                  </a:lnTo>
                  <a:lnTo>
                    <a:pt x="476" y="224"/>
                  </a:lnTo>
                  <a:lnTo>
                    <a:pt x="498" y="220"/>
                  </a:lnTo>
                  <a:lnTo>
                    <a:pt x="518" y="214"/>
                  </a:lnTo>
                  <a:lnTo>
                    <a:pt x="540" y="208"/>
                  </a:lnTo>
                  <a:lnTo>
                    <a:pt x="560" y="202"/>
                  </a:lnTo>
                  <a:lnTo>
                    <a:pt x="579" y="194"/>
                  </a:lnTo>
                  <a:lnTo>
                    <a:pt x="577" y="166"/>
                  </a:lnTo>
                  <a:lnTo>
                    <a:pt x="573" y="135"/>
                  </a:lnTo>
                  <a:lnTo>
                    <a:pt x="566" y="103"/>
                  </a:lnTo>
                  <a:lnTo>
                    <a:pt x="557" y="72"/>
                  </a:lnTo>
                  <a:lnTo>
                    <a:pt x="547" y="43"/>
                  </a:lnTo>
                  <a:lnTo>
                    <a:pt x="540" y="20"/>
                  </a:lnTo>
                  <a:lnTo>
                    <a:pt x="534" y="6"/>
                  </a:lnTo>
                  <a:lnTo>
                    <a:pt x="531" y="0"/>
                  </a:lnTo>
                  <a:lnTo>
                    <a:pt x="541" y="1"/>
                  </a:lnTo>
                  <a:lnTo>
                    <a:pt x="548" y="6"/>
                  </a:lnTo>
                  <a:lnTo>
                    <a:pt x="556" y="11"/>
                  </a:lnTo>
                  <a:lnTo>
                    <a:pt x="561" y="19"/>
                  </a:lnTo>
                  <a:lnTo>
                    <a:pt x="566" y="26"/>
                  </a:lnTo>
                  <a:lnTo>
                    <a:pt x="570" y="34"/>
                  </a:lnTo>
                  <a:lnTo>
                    <a:pt x="574" y="43"/>
                  </a:lnTo>
                  <a:lnTo>
                    <a:pt x="57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47"/>
            <p:cNvSpPr>
              <a:spLocks/>
            </p:cNvSpPr>
            <p:nvPr/>
          </p:nvSpPr>
          <p:spPr bwMode="auto">
            <a:xfrm>
              <a:off x="2839" y="2157"/>
              <a:ext cx="2181" cy="1047"/>
            </a:xfrm>
            <a:custGeom>
              <a:avLst/>
              <a:gdLst>
                <a:gd name="T0" fmla="*/ 1855 w 2181"/>
                <a:gd name="T1" fmla="*/ 46 h 1047"/>
                <a:gd name="T2" fmla="*/ 1709 w 2181"/>
                <a:gd name="T3" fmla="*/ 476 h 1047"/>
                <a:gd name="T4" fmla="*/ 1716 w 2181"/>
                <a:gd name="T5" fmla="*/ 560 h 1047"/>
                <a:gd name="T6" fmla="*/ 1736 w 2181"/>
                <a:gd name="T7" fmla="*/ 665 h 1047"/>
                <a:gd name="T8" fmla="*/ 1693 w 2181"/>
                <a:gd name="T9" fmla="*/ 678 h 1047"/>
                <a:gd name="T10" fmla="*/ 1696 w 2181"/>
                <a:gd name="T11" fmla="*/ 616 h 1047"/>
                <a:gd name="T12" fmla="*/ 1655 w 2181"/>
                <a:gd name="T13" fmla="*/ 596 h 1047"/>
                <a:gd name="T14" fmla="*/ 1596 w 2181"/>
                <a:gd name="T15" fmla="*/ 684 h 1047"/>
                <a:gd name="T16" fmla="*/ 1632 w 2181"/>
                <a:gd name="T17" fmla="*/ 800 h 1047"/>
                <a:gd name="T18" fmla="*/ 1764 w 2181"/>
                <a:gd name="T19" fmla="*/ 918 h 1047"/>
                <a:gd name="T20" fmla="*/ 1918 w 2181"/>
                <a:gd name="T21" fmla="*/ 993 h 1047"/>
                <a:gd name="T22" fmla="*/ 2061 w 2181"/>
                <a:gd name="T23" fmla="*/ 1017 h 1047"/>
                <a:gd name="T24" fmla="*/ 2162 w 2181"/>
                <a:gd name="T25" fmla="*/ 1011 h 1047"/>
                <a:gd name="T26" fmla="*/ 2161 w 2181"/>
                <a:gd name="T27" fmla="*/ 1027 h 1047"/>
                <a:gd name="T28" fmla="*/ 2075 w 2181"/>
                <a:gd name="T29" fmla="*/ 1045 h 1047"/>
                <a:gd name="T30" fmla="*/ 1826 w 2181"/>
                <a:gd name="T31" fmla="*/ 1019 h 1047"/>
                <a:gd name="T32" fmla="*/ 1648 w 2181"/>
                <a:gd name="T33" fmla="*/ 914 h 1047"/>
                <a:gd name="T34" fmla="*/ 1530 w 2181"/>
                <a:gd name="T35" fmla="*/ 757 h 1047"/>
                <a:gd name="T36" fmla="*/ 1485 w 2181"/>
                <a:gd name="T37" fmla="*/ 756 h 1047"/>
                <a:gd name="T38" fmla="*/ 1401 w 2181"/>
                <a:gd name="T39" fmla="*/ 783 h 1047"/>
                <a:gd name="T40" fmla="*/ 1302 w 2181"/>
                <a:gd name="T41" fmla="*/ 875 h 1047"/>
                <a:gd name="T42" fmla="*/ 1325 w 2181"/>
                <a:gd name="T43" fmla="*/ 769 h 1047"/>
                <a:gd name="T44" fmla="*/ 1189 w 2181"/>
                <a:gd name="T45" fmla="*/ 683 h 1047"/>
                <a:gd name="T46" fmla="*/ 1064 w 2181"/>
                <a:gd name="T47" fmla="*/ 625 h 1047"/>
                <a:gd name="T48" fmla="*/ 941 w 2181"/>
                <a:gd name="T49" fmla="*/ 674 h 1047"/>
                <a:gd name="T50" fmla="*/ 831 w 2181"/>
                <a:gd name="T51" fmla="*/ 753 h 1047"/>
                <a:gd name="T52" fmla="*/ 746 w 2181"/>
                <a:gd name="T53" fmla="*/ 852 h 1047"/>
                <a:gd name="T54" fmla="*/ 706 w 2181"/>
                <a:gd name="T55" fmla="*/ 937 h 1047"/>
                <a:gd name="T56" fmla="*/ 675 w 2181"/>
                <a:gd name="T57" fmla="*/ 941 h 1047"/>
                <a:gd name="T58" fmla="*/ 714 w 2181"/>
                <a:gd name="T59" fmla="*/ 774 h 1047"/>
                <a:gd name="T60" fmla="*/ 850 w 2181"/>
                <a:gd name="T61" fmla="*/ 655 h 1047"/>
                <a:gd name="T62" fmla="*/ 928 w 2181"/>
                <a:gd name="T63" fmla="*/ 622 h 1047"/>
                <a:gd name="T64" fmla="*/ 1009 w 2181"/>
                <a:gd name="T65" fmla="*/ 596 h 1047"/>
                <a:gd name="T66" fmla="*/ 1091 w 2181"/>
                <a:gd name="T67" fmla="*/ 575 h 1047"/>
                <a:gd name="T68" fmla="*/ 1049 w 2181"/>
                <a:gd name="T69" fmla="*/ 492 h 1047"/>
                <a:gd name="T70" fmla="*/ 716 w 2181"/>
                <a:gd name="T71" fmla="*/ 532 h 1047"/>
                <a:gd name="T72" fmla="*/ 491 w 2181"/>
                <a:gd name="T73" fmla="*/ 451 h 1047"/>
                <a:gd name="T74" fmla="*/ 166 w 2181"/>
                <a:gd name="T75" fmla="*/ 341 h 1047"/>
                <a:gd name="T76" fmla="*/ 0 w 2181"/>
                <a:gd name="T77" fmla="*/ 285 h 1047"/>
                <a:gd name="T78" fmla="*/ 1009 w 2181"/>
                <a:gd name="T79" fmla="*/ 359 h 1047"/>
                <a:gd name="T80" fmla="*/ 691 w 2181"/>
                <a:gd name="T81" fmla="*/ 420 h 1047"/>
                <a:gd name="T82" fmla="*/ 428 w 2181"/>
                <a:gd name="T83" fmla="*/ 346 h 1047"/>
                <a:gd name="T84" fmla="*/ 121 w 2181"/>
                <a:gd name="T85" fmla="*/ 250 h 1047"/>
                <a:gd name="T86" fmla="*/ 8 w 2181"/>
                <a:gd name="T87" fmla="*/ 214 h 1047"/>
                <a:gd name="T88" fmla="*/ 713 w 2181"/>
                <a:gd name="T89" fmla="*/ 392 h 1047"/>
                <a:gd name="T90" fmla="*/ 1045 w 2181"/>
                <a:gd name="T91" fmla="*/ 265 h 1047"/>
                <a:gd name="T92" fmla="*/ 1117 w 2181"/>
                <a:gd name="T93" fmla="*/ 240 h 1047"/>
                <a:gd name="T94" fmla="*/ 1087 w 2181"/>
                <a:gd name="T95" fmla="*/ 279 h 1047"/>
                <a:gd name="T96" fmla="*/ 1055 w 2181"/>
                <a:gd name="T97" fmla="*/ 354 h 1047"/>
                <a:gd name="T98" fmla="*/ 1110 w 2181"/>
                <a:gd name="T99" fmla="*/ 470 h 1047"/>
                <a:gd name="T100" fmla="*/ 1211 w 2181"/>
                <a:gd name="T101" fmla="*/ 612 h 1047"/>
                <a:gd name="T102" fmla="*/ 1322 w 2181"/>
                <a:gd name="T103" fmla="*/ 703 h 1047"/>
                <a:gd name="T104" fmla="*/ 1417 w 2181"/>
                <a:gd name="T105" fmla="*/ 717 h 1047"/>
                <a:gd name="T106" fmla="*/ 1540 w 2181"/>
                <a:gd name="T107" fmla="*/ 641 h 1047"/>
                <a:gd name="T108" fmla="*/ 1782 w 2181"/>
                <a:gd name="T109" fmla="*/ 42 h 1047"/>
                <a:gd name="T110" fmla="*/ 1833 w 2181"/>
                <a:gd name="T111" fmla="*/ 2 h 10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81"/>
                <a:gd name="T169" fmla="*/ 0 h 1047"/>
                <a:gd name="T170" fmla="*/ 2181 w 2181"/>
                <a:gd name="T171" fmla="*/ 1047 h 10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81" h="1047">
                  <a:moveTo>
                    <a:pt x="1872" y="7"/>
                  </a:moveTo>
                  <a:lnTo>
                    <a:pt x="1872" y="15"/>
                  </a:lnTo>
                  <a:lnTo>
                    <a:pt x="1869" y="23"/>
                  </a:lnTo>
                  <a:lnTo>
                    <a:pt x="1862" y="35"/>
                  </a:lnTo>
                  <a:lnTo>
                    <a:pt x="1855" y="46"/>
                  </a:lnTo>
                  <a:lnTo>
                    <a:pt x="1846" y="56"/>
                  </a:lnTo>
                  <a:lnTo>
                    <a:pt x="1839" y="65"/>
                  </a:lnTo>
                  <a:lnTo>
                    <a:pt x="1833" y="71"/>
                  </a:lnTo>
                  <a:lnTo>
                    <a:pt x="1832" y="74"/>
                  </a:lnTo>
                  <a:lnTo>
                    <a:pt x="1709" y="476"/>
                  </a:lnTo>
                  <a:lnTo>
                    <a:pt x="1700" y="493"/>
                  </a:lnTo>
                  <a:lnTo>
                    <a:pt x="1699" y="510"/>
                  </a:lnTo>
                  <a:lnTo>
                    <a:pt x="1702" y="526"/>
                  </a:lnTo>
                  <a:lnTo>
                    <a:pt x="1707" y="543"/>
                  </a:lnTo>
                  <a:lnTo>
                    <a:pt x="1716" y="560"/>
                  </a:lnTo>
                  <a:lnTo>
                    <a:pt x="1723" y="578"/>
                  </a:lnTo>
                  <a:lnTo>
                    <a:pt x="1731" y="595"/>
                  </a:lnTo>
                  <a:lnTo>
                    <a:pt x="1735" y="614"/>
                  </a:lnTo>
                  <a:lnTo>
                    <a:pt x="1738" y="639"/>
                  </a:lnTo>
                  <a:lnTo>
                    <a:pt x="1736" y="665"/>
                  </a:lnTo>
                  <a:lnTo>
                    <a:pt x="1726" y="688"/>
                  </a:lnTo>
                  <a:lnTo>
                    <a:pt x="1706" y="703"/>
                  </a:lnTo>
                  <a:lnTo>
                    <a:pt x="1696" y="700"/>
                  </a:lnTo>
                  <a:lnTo>
                    <a:pt x="1693" y="688"/>
                  </a:lnTo>
                  <a:lnTo>
                    <a:pt x="1693" y="678"/>
                  </a:lnTo>
                  <a:lnTo>
                    <a:pt x="1693" y="672"/>
                  </a:lnTo>
                  <a:lnTo>
                    <a:pt x="1702" y="660"/>
                  </a:lnTo>
                  <a:lnTo>
                    <a:pt x="1703" y="645"/>
                  </a:lnTo>
                  <a:lnTo>
                    <a:pt x="1702" y="631"/>
                  </a:lnTo>
                  <a:lnTo>
                    <a:pt x="1696" y="616"/>
                  </a:lnTo>
                  <a:lnTo>
                    <a:pt x="1690" y="605"/>
                  </a:lnTo>
                  <a:lnTo>
                    <a:pt x="1683" y="593"/>
                  </a:lnTo>
                  <a:lnTo>
                    <a:pt x="1674" y="585"/>
                  </a:lnTo>
                  <a:lnTo>
                    <a:pt x="1664" y="578"/>
                  </a:lnTo>
                  <a:lnTo>
                    <a:pt x="1655" y="596"/>
                  </a:lnTo>
                  <a:lnTo>
                    <a:pt x="1645" y="615"/>
                  </a:lnTo>
                  <a:lnTo>
                    <a:pt x="1634" y="632"/>
                  </a:lnTo>
                  <a:lnTo>
                    <a:pt x="1622" y="650"/>
                  </a:lnTo>
                  <a:lnTo>
                    <a:pt x="1611" y="667"/>
                  </a:lnTo>
                  <a:lnTo>
                    <a:pt x="1596" y="684"/>
                  </a:lnTo>
                  <a:lnTo>
                    <a:pt x="1583" y="700"/>
                  </a:lnTo>
                  <a:lnTo>
                    <a:pt x="1567" y="714"/>
                  </a:lnTo>
                  <a:lnTo>
                    <a:pt x="1588" y="744"/>
                  </a:lnTo>
                  <a:lnTo>
                    <a:pt x="1609" y="773"/>
                  </a:lnTo>
                  <a:lnTo>
                    <a:pt x="1632" y="800"/>
                  </a:lnTo>
                  <a:lnTo>
                    <a:pt x="1657" y="826"/>
                  </a:lnTo>
                  <a:lnTo>
                    <a:pt x="1681" y="851"/>
                  </a:lnTo>
                  <a:lnTo>
                    <a:pt x="1707" y="875"/>
                  </a:lnTo>
                  <a:lnTo>
                    <a:pt x="1735" y="897"/>
                  </a:lnTo>
                  <a:lnTo>
                    <a:pt x="1764" y="918"/>
                  </a:lnTo>
                  <a:lnTo>
                    <a:pt x="1793" y="937"/>
                  </a:lnTo>
                  <a:lnTo>
                    <a:pt x="1823" y="954"/>
                  </a:lnTo>
                  <a:lnTo>
                    <a:pt x="1855" y="968"/>
                  </a:lnTo>
                  <a:lnTo>
                    <a:pt x="1886" y="983"/>
                  </a:lnTo>
                  <a:lnTo>
                    <a:pt x="1918" y="993"/>
                  </a:lnTo>
                  <a:lnTo>
                    <a:pt x="1951" y="1003"/>
                  </a:lnTo>
                  <a:lnTo>
                    <a:pt x="1986" y="1010"/>
                  </a:lnTo>
                  <a:lnTo>
                    <a:pt x="2021" y="1014"/>
                  </a:lnTo>
                  <a:lnTo>
                    <a:pt x="2041" y="1016"/>
                  </a:lnTo>
                  <a:lnTo>
                    <a:pt x="2061" y="1017"/>
                  </a:lnTo>
                  <a:lnTo>
                    <a:pt x="2081" y="1017"/>
                  </a:lnTo>
                  <a:lnTo>
                    <a:pt x="2101" y="1016"/>
                  </a:lnTo>
                  <a:lnTo>
                    <a:pt x="2122" y="1014"/>
                  </a:lnTo>
                  <a:lnTo>
                    <a:pt x="2142" y="1013"/>
                  </a:lnTo>
                  <a:lnTo>
                    <a:pt x="2162" y="1011"/>
                  </a:lnTo>
                  <a:lnTo>
                    <a:pt x="2181" y="1011"/>
                  </a:lnTo>
                  <a:lnTo>
                    <a:pt x="2178" y="1017"/>
                  </a:lnTo>
                  <a:lnTo>
                    <a:pt x="2174" y="1022"/>
                  </a:lnTo>
                  <a:lnTo>
                    <a:pt x="2168" y="1024"/>
                  </a:lnTo>
                  <a:lnTo>
                    <a:pt x="2161" y="1027"/>
                  </a:lnTo>
                  <a:lnTo>
                    <a:pt x="2153" y="1029"/>
                  </a:lnTo>
                  <a:lnTo>
                    <a:pt x="2148" y="1032"/>
                  </a:lnTo>
                  <a:lnTo>
                    <a:pt x="2140" y="1034"/>
                  </a:lnTo>
                  <a:lnTo>
                    <a:pt x="2135" y="1037"/>
                  </a:lnTo>
                  <a:lnTo>
                    <a:pt x="2075" y="1045"/>
                  </a:lnTo>
                  <a:lnTo>
                    <a:pt x="2019" y="1047"/>
                  </a:lnTo>
                  <a:lnTo>
                    <a:pt x="1966" y="1046"/>
                  </a:lnTo>
                  <a:lnTo>
                    <a:pt x="1915" y="1040"/>
                  </a:lnTo>
                  <a:lnTo>
                    <a:pt x="1869" y="1032"/>
                  </a:lnTo>
                  <a:lnTo>
                    <a:pt x="1826" y="1019"/>
                  </a:lnTo>
                  <a:lnTo>
                    <a:pt x="1785" y="1004"/>
                  </a:lnTo>
                  <a:lnTo>
                    <a:pt x="1746" y="986"/>
                  </a:lnTo>
                  <a:lnTo>
                    <a:pt x="1712" y="964"/>
                  </a:lnTo>
                  <a:lnTo>
                    <a:pt x="1679" y="940"/>
                  </a:lnTo>
                  <a:lnTo>
                    <a:pt x="1648" y="914"/>
                  </a:lnTo>
                  <a:lnTo>
                    <a:pt x="1621" y="885"/>
                  </a:lnTo>
                  <a:lnTo>
                    <a:pt x="1595" y="856"/>
                  </a:lnTo>
                  <a:lnTo>
                    <a:pt x="1572" y="825"/>
                  </a:lnTo>
                  <a:lnTo>
                    <a:pt x="1550" y="792"/>
                  </a:lnTo>
                  <a:lnTo>
                    <a:pt x="1530" y="757"/>
                  </a:lnTo>
                  <a:lnTo>
                    <a:pt x="1523" y="750"/>
                  </a:lnTo>
                  <a:lnTo>
                    <a:pt x="1515" y="747"/>
                  </a:lnTo>
                  <a:lnTo>
                    <a:pt x="1505" y="747"/>
                  </a:lnTo>
                  <a:lnTo>
                    <a:pt x="1495" y="751"/>
                  </a:lnTo>
                  <a:lnTo>
                    <a:pt x="1485" y="756"/>
                  </a:lnTo>
                  <a:lnTo>
                    <a:pt x="1474" y="762"/>
                  </a:lnTo>
                  <a:lnTo>
                    <a:pt x="1463" y="766"/>
                  </a:lnTo>
                  <a:lnTo>
                    <a:pt x="1453" y="769"/>
                  </a:lnTo>
                  <a:lnTo>
                    <a:pt x="1426" y="773"/>
                  </a:lnTo>
                  <a:lnTo>
                    <a:pt x="1401" y="783"/>
                  </a:lnTo>
                  <a:lnTo>
                    <a:pt x="1377" y="796"/>
                  </a:lnTo>
                  <a:lnTo>
                    <a:pt x="1355" y="813"/>
                  </a:lnTo>
                  <a:lnTo>
                    <a:pt x="1335" y="832"/>
                  </a:lnTo>
                  <a:lnTo>
                    <a:pt x="1318" y="853"/>
                  </a:lnTo>
                  <a:lnTo>
                    <a:pt x="1302" y="875"/>
                  </a:lnTo>
                  <a:lnTo>
                    <a:pt x="1289" y="897"/>
                  </a:lnTo>
                  <a:lnTo>
                    <a:pt x="1289" y="885"/>
                  </a:lnTo>
                  <a:lnTo>
                    <a:pt x="1295" y="848"/>
                  </a:lnTo>
                  <a:lnTo>
                    <a:pt x="1306" y="805"/>
                  </a:lnTo>
                  <a:lnTo>
                    <a:pt x="1325" y="769"/>
                  </a:lnTo>
                  <a:lnTo>
                    <a:pt x="1296" y="757"/>
                  </a:lnTo>
                  <a:lnTo>
                    <a:pt x="1269" y="741"/>
                  </a:lnTo>
                  <a:lnTo>
                    <a:pt x="1241" y="724"/>
                  </a:lnTo>
                  <a:lnTo>
                    <a:pt x="1215" y="704"/>
                  </a:lnTo>
                  <a:lnTo>
                    <a:pt x="1189" y="683"/>
                  </a:lnTo>
                  <a:lnTo>
                    <a:pt x="1163" y="660"/>
                  </a:lnTo>
                  <a:lnTo>
                    <a:pt x="1140" y="637"/>
                  </a:lnTo>
                  <a:lnTo>
                    <a:pt x="1117" y="614"/>
                  </a:lnTo>
                  <a:lnTo>
                    <a:pt x="1091" y="618"/>
                  </a:lnTo>
                  <a:lnTo>
                    <a:pt x="1064" y="625"/>
                  </a:lnTo>
                  <a:lnTo>
                    <a:pt x="1039" y="632"/>
                  </a:lnTo>
                  <a:lnTo>
                    <a:pt x="1013" y="641"/>
                  </a:lnTo>
                  <a:lnTo>
                    <a:pt x="989" y="651"/>
                  </a:lnTo>
                  <a:lnTo>
                    <a:pt x="964" y="661"/>
                  </a:lnTo>
                  <a:lnTo>
                    <a:pt x="941" y="674"/>
                  </a:lnTo>
                  <a:lnTo>
                    <a:pt x="918" y="688"/>
                  </a:lnTo>
                  <a:lnTo>
                    <a:pt x="895" y="703"/>
                  </a:lnTo>
                  <a:lnTo>
                    <a:pt x="873" y="718"/>
                  </a:lnTo>
                  <a:lnTo>
                    <a:pt x="851" y="736"/>
                  </a:lnTo>
                  <a:lnTo>
                    <a:pt x="831" y="753"/>
                  </a:lnTo>
                  <a:lnTo>
                    <a:pt x="811" y="773"/>
                  </a:lnTo>
                  <a:lnTo>
                    <a:pt x="792" y="793"/>
                  </a:lnTo>
                  <a:lnTo>
                    <a:pt x="773" y="815"/>
                  </a:lnTo>
                  <a:lnTo>
                    <a:pt x="756" y="836"/>
                  </a:lnTo>
                  <a:lnTo>
                    <a:pt x="746" y="852"/>
                  </a:lnTo>
                  <a:lnTo>
                    <a:pt x="736" y="869"/>
                  </a:lnTo>
                  <a:lnTo>
                    <a:pt x="727" y="887"/>
                  </a:lnTo>
                  <a:lnTo>
                    <a:pt x="720" y="902"/>
                  </a:lnTo>
                  <a:lnTo>
                    <a:pt x="713" y="920"/>
                  </a:lnTo>
                  <a:lnTo>
                    <a:pt x="706" y="937"/>
                  </a:lnTo>
                  <a:lnTo>
                    <a:pt x="700" y="955"/>
                  </a:lnTo>
                  <a:lnTo>
                    <a:pt x="694" y="973"/>
                  </a:lnTo>
                  <a:lnTo>
                    <a:pt x="684" y="966"/>
                  </a:lnTo>
                  <a:lnTo>
                    <a:pt x="678" y="954"/>
                  </a:lnTo>
                  <a:lnTo>
                    <a:pt x="675" y="941"/>
                  </a:lnTo>
                  <a:lnTo>
                    <a:pt x="671" y="928"/>
                  </a:lnTo>
                  <a:lnTo>
                    <a:pt x="671" y="885"/>
                  </a:lnTo>
                  <a:lnTo>
                    <a:pt x="678" y="846"/>
                  </a:lnTo>
                  <a:lnTo>
                    <a:pt x="693" y="809"/>
                  </a:lnTo>
                  <a:lnTo>
                    <a:pt x="714" y="774"/>
                  </a:lnTo>
                  <a:lnTo>
                    <a:pt x="739" y="743"/>
                  </a:lnTo>
                  <a:lnTo>
                    <a:pt x="769" y="714"/>
                  </a:lnTo>
                  <a:lnTo>
                    <a:pt x="801" y="688"/>
                  </a:lnTo>
                  <a:lnTo>
                    <a:pt x="836" y="664"/>
                  </a:lnTo>
                  <a:lnTo>
                    <a:pt x="850" y="655"/>
                  </a:lnTo>
                  <a:lnTo>
                    <a:pt x="866" y="648"/>
                  </a:lnTo>
                  <a:lnTo>
                    <a:pt x="880" y="641"/>
                  </a:lnTo>
                  <a:lnTo>
                    <a:pt x="896" y="634"/>
                  </a:lnTo>
                  <a:lnTo>
                    <a:pt x="912" y="628"/>
                  </a:lnTo>
                  <a:lnTo>
                    <a:pt x="928" y="622"/>
                  </a:lnTo>
                  <a:lnTo>
                    <a:pt x="944" y="616"/>
                  </a:lnTo>
                  <a:lnTo>
                    <a:pt x="960" y="611"/>
                  </a:lnTo>
                  <a:lnTo>
                    <a:pt x="976" y="606"/>
                  </a:lnTo>
                  <a:lnTo>
                    <a:pt x="991" y="602"/>
                  </a:lnTo>
                  <a:lnTo>
                    <a:pt x="1009" y="596"/>
                  </a:lnTo>
                  <a:lnTo>
                    <a:pt x="1025" y="592"/>
                  </a:lnTo>
                  <a:lnTo>
                    <a:pt x="1042" y="588"/>
                  </a:lnTo>
                  <a:lnTo>
                    <a:pt x="1058" y="583"/>
                  </a:lnTo>
                  <a:lnTo>
                    <a:pt x="1075" y="579"/>
                  </a:lnTo>
                  <a:lnTo>
                    <a:pt x="1091" y="575"/>
                  </a:lnTo>
                  <a:lnTo>
                    <a:pt x="1084" y="559"/>
                  </a:lnTo>
                  <a:lnTo>
                    <a:pt x="1075" y="542"/>
                  </a:lnTo>
                  <a:lnTo>
                    <a:pt x="1066" y="525"/>
                  </a:lnTo>
                  <a:lnTo>
                    <a:pt x="1058" y="509"/>
                  </a:lnTo>
                  <a:lnTo>
                    <a:pt x="1049" y="492"/>
                  </a:lnTo>
                  <a:lnTo>
                    <a:pt x="1042" y="474"/>
                  </a:lnTo>
                  <a:lnTo>
                    <a:pt x="1033" y="456"/>
                  </a:lnTo>
                  <a:lnTo>
                    <a:pt x="1028" y="438"/>
                  </a:lnTo>
                  <a:lnTo>
                    <a:pt x="726" y="536"/>
                  </a:lnTo>
                  <a:lnTo>
                    <a:pt x="716" y="532"/>
                  </a:lnTo>
                  <a:lnTo>
                    <a:pt x="691" y="522"/>
                  </a:lnTo>
                  <a:lnTo>
                    <a:pt x="655" y="509"/>
                  </a:lnTo>
                  <a:lnTo>
                    <a:pt x="607" y="492"/>
                  </a:lnTo>
                  <a:lnTo>
                    <a:pt x="553" y="471"/>
                  </a:lnTo>
                  <a:lnTo>
                    <a:pt x="491" y="451"/>
                  </a:lnTo>
                  <a:lnTo>
                    <a:pt x="426" y="428"/>
                  </a:lnTo>
                  <a:lnTo>
                    <a:pt x="359" y="405"/>
                  </a:lnTo>
                  <a:lnTo>
                    <a:pt x="291" y="382"/>
                  </a:lnTo>
                  <a:lnTo>
                    <a:pt x="226" y="361"/>
                  </a:lnTo>
                  <a:lnTo>
                    <a:pt x="166" y="341"/>
                  </a:lnTo>
                  <a:lnTo>
                    <a:pt x="111" y="322"/>
                  </a:lnTo>
                  <a:lnTo>
                    <a:pt x="66" y="306"/>
                  </a:lnTo>
                  <a:lnTo>
                    <a:pt x="30" y="295"/>
                  </a:lnTo>
                  <a:lnTo>
                    <a:pt x="8" y="288"/>
                  </a:lnTo>
                  <a:lnTo>
                    <a:pt x="0" y="285"/>
                  </a:lnTo>
                  <a:lnTo>
                    <a:pt x="0" y="252"/>
                  </a:lnTo>
                  <a:lnTo>
                    <a:pt x="713" y="502"/>
                  </a:lnTo>
                  <a:lnTo>
                    <a:pt x="1017" y="400"/>
                  </a:lnTo>
                  <a:lnTo>
                    <a:pt x="1012" y="381"/>
                  </a:lnTo>
                  <a:lnTo>
                    <a:pt x="1009" y="359"/>
                  </a:lnTo>
                  <a:lnTo>
                    <a:pt x="1002" y="342"/>
                  </a:lnTo>
                  <a:lnTo>
                    <a:pt x="986" y="338"/>
                  </a:lnTo>
                  <a:lnTo>
                    <a:pt x="729" y="424"/>
                  </a:lnTo>
                  <a:lnTo>
                    <a:pt x="717" y="425"/>
                  </a:lnTo>
                  <a:lnTo>
                    <a:pt x="691" y="420"/>
                  </a:lnTo>
                  <a:lnTo>
                    <a:pt x="655" y="411"/>
                  </a:lnTo>
                  <a:lnTo>
                    <a:pt x="607" y="400"/>
                  </a:lnTo>
                  <a:lnTo>
                    <a:pt x="553" y="384"/>
                  </a:lnTo>
                  <a:lnTo>
                    <a:pt x="492" y="367"/>
                  </a:lnTo>
                  <a:lnTo>
                    <a:pt x="428" y="346"/>
                  </a:lnTo>
                  <a:lnTo>
                    <a:pt x="362" y="326"/>
                  </a:lnTo>
                  <a:lnTo>
                    <a:pt x="297" y="306"/>
                  </a:lnTo>
                  <a:lnTo>
                    <a:pt x="234" y="286"/>
                  </a:lnTo>
                  <a:lnTo>
                    <a:pt x="174" y="266"/>
                  </a:lnTo>
                  <a:lnTo>
                    <a:pt x="121" y="250"/>
                  </a:lnTo>
                  <a:lnTo>
                    <a:pt x="76" y="236"/>
                  </a:lnTo>
                  <a:lnTo>
                    <a:pt x="43" y="224"/>
                  </a:lnTo>
                  <a:lnTo>
                    <a:pt x="20" y="217"/>
                  </a:lnTo>
                  <a:lnTo>
                    <a:pt x="13" y="214"/>
                  </a:lnTo>
                  <a:lnTo>
                    <a:pt x="8" y="214"/>
                  </a:lnTo>
                  <a:lnTo>
                    <a:pt x="6" y="206"/>
                  </a:lnTo>
                  <a:lnTo>
                    <a:pt x="6" y="197"/>
                  </a:lnTo>
                  <a:lnTo>
                    <a:pt x="6" y="188"/>
                  </a:lnTo>
                  <a:lnTo>
                    <a:pt x="6" y="178"/>
                  </a:lnTo>
                  <a:lnTo>
                    <a:pt x="713" y="392"/>
                  </a:lnTo>
                  <a:lnTo>
                    <a:pt x="984" y="303"/>
                  </a:lnTo>
                  <a:lnTo>
                    <a:pt x="994" y="295"/>
                  </a:lnTo>
                  <a:lnTo>
                    <a:pt x="1009" y="285"/>
                  </a:lnTo>
                  <a:lnTo>
                    <a:pt x="1026" y="275"/>
                  </a:lnTo>
                  <a:lnTo>
                    <a:pt x="1045" y="265"/>
                  </a:lnTo>
                  <a:lnTo>
                    <a:pt x="1064" y="254"/>
                  </a:lnTo>
                  <a:lnTo>
                    <a:pt x="1082" y="244"/>
                  </a:lnTo>
                  <a:lnTo>
                    <a:pt x="1098" y="237"/>
                  </a:lnTo>
                  <a:lnTo>
                    <a:pt x="1113" y="232"/>
                  </a:lnTo>
                  <a:lnTo>
                    <a:pt x="1117" y="240"/>
                  </a:lnTo>
                  <a:lnTo>
                    <a:pt x="1116" y="249"/>
                  </a:lnTo>
                  <a:lnTo>
                    <a:pt x="1110" y="256"/>
                  </a:lnTo>
                  <a:lnTo>
                    <a:pt x="1103" y="265"/>
                  </a:lnTo>
                  <a:lnTo>
                    <a:pt x="1095" y="272"/>
                  </a:lnTo>
                  <a:lnTo>
                    <a:pt x="1087" y="279"/>
                  </a:lnTo>
                  <a:lnTo>
                    <a:pt x="1079" y="286"/>
                  </a:lnTo>
                  <a:lnTo>
                    <a:pt x="1075" y="295"/>
                  </a:lnTo>
                  <a:lnTo>
                    <a:pt x="1062" y="316"/>
                  </a:lnTo>
                  <a:lnTo>
                    <a:pt x="1055" y="335"/>
                  </a:lnTo>
                  <a:lnTo>
                    <a:pt x="1055" y="354"/>
                  </a:lnTo>
                  <a:lnTo>
                    <a:pt x="1059" y="374"/>
                  </a:lnTo>
                  <a:lnTo>
                    <a:pt x="1068" y="394"/>
                  </a:lnTo>
                  <a:lnTo>
                    <a:pt x="1079" y="415"/>
                  </a:lnTo>
                  <a:lnTo>
                    <a:pt x="1094" y="441"/>
                  </a:lnTo>
                  <a:lnTo>
                    <a:pt x="1110" y="470"/>
                  </a:lnTo>
                  <a:lnTo>
                    <a:pt x="1129" y="500"/>
                  </a:lnTo>
                  <a:lnTo>
                    <a:pt x="1147" y="529"/>
                  </a:lnTo>
                  <a:lnTo>
                    <a:pt x="1168" y="558"/>
                  </a:lnTo>
                  <a:lnTo>
                    <a:pt x="1189" y="585"/>
                  </a:lnTo>
                  <a:lnTo>
                    <a:pt x="1211" y="612"/>
                  </a:lnTo>
                  <a:lnTo>
                    <a:pt x="1234" y="639"/>
                  </a:lnTo>
                  <a:lnTo>
                    <a:pt x="1260" y="664"/>
                  </a:lnTo>
                  <a:lnTo>
                    <a:pt x="1286" y="688"/>
                  </a:lnTo>
                  <a:lnTo>
                    <a:pt x="1303" y="695"/>
                  </a:lnTo>
                  <a:lnTo>
                    <a:pt x="1322" y="703"/>
                  </a:lnTo>
                  <a:lnTo>
                    <a:pt x="1339" y="708"/>
                  </a:lnTo>
                  <a:lnTo>
                    <a:pt x="1358" y="714"/>
                  </a:lnTo>
                  <a:lnTo>
                    <a:pt x="1378" y="717"/>
                  </a:lnTo>
                  <a:lnTo>
                    <a:pt x="1397" y="718"/>
                  </a:lnTo>
                  <a:lnTo>
                    <a:pt x="1417" y="717"/>
                  </a:lnTo>
                  <a:lnTo>
                    <a:pt x="1437" y="714"/>
                  </a:lnTo>
                  <a:lnTo>
                    <a:pt x="1465" y="700"/>
                  </a:lnTo>
                  <a:lnTo>
                    <a:pt x="1491" y="683"/>
                  </a:lnTo>
                  <a:lnTo>
                    <a:pt x="1515" y="664"/>
                  </a:lnTo>
                  <a:lnTo>
                    <a:pt x="1540" y="641"/>
                  </a:lnTo>
                  <a:lnTo>
                    <a:pt x="1562" y="618"/>
                  </a:lnTo>
                  <a:lnTo>
                    <a:pt x="1582" y="593"/>
                  </a:lnTo>
                  <a:lnTo>
                    <a:pt x="1599" y="566"/>
                  </a:lnTo>
                  <a:lnTo>
                    <a:pt x="1614" y="539"/>
                  </a:lnTo>
                  <a:lnTo>
                    <a:pt x="1782" y="42"/>
                  </a:lnTo>
                  <a:lnTo>
                    <a:pt x="1791" y="33"/>
                  </a:lnTo>
                  <a:lnTo>
                    <a:pt x="1801" y="23"/>
                  </a:lnTo>
                  <a:lnTo>
                    <a:pt x="1811" y="15"/>
                  </a:lnTo>
                  <a:lnTo>
                    <a:pt x="1821" y="7"/>
                  </a:lnTo>
                  <a:lnTo>
                    <a:pt x="1833" y="2"/>
                  </a:lnTo>
                  <a:lnTo>
                    <a:pt x="1846" y="0"/>
                  </a:lnTo>
                  <a:lnTo>
                    <a:pt x="1859" y="2"/>
                  </a:lnTo>
                  <a:lnTo>
                    <a:pt x="187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48"/>
            <p:cNvSpPr>
              <a:spLocks/>
            </p:cNvSpPr>
            <p:nvPr/>
          </p:nvSpPr>
          <p:spPr bwMode="auto">
            <a:xfrm>
              <a:off x="6640" y="1953"/>
              <a:ext cx="905" cy="1126"/>
            </a:xfrm>
            <a:custGeom>
              <a:avLst/>
              <a:gdLst>
                <a:gd name="T0" fmla="*/ 427 w 905"/>
                <a:gd name="T1" fmla="*/ 1008 h 1126"/>
                <a:gd name="T2" fmla="*/ 512 w 905"/>
                <a:gd name="T3" fmla="*/ 451 h 1126"/>
                <a:gd name="T4" fmla="*/ 608 w 905"/>
                <a:gd name="T5" fmla="*/ 248 h 1126"/>
                <a:gd name="T6" fmla="*/ 719 w 905"/>
                <a:gd name="T7" fmla="*/ 236 h 1126"/>
                <a:gd name="T8" fmla="*/ 720 w 905"/>
                <a:gd name="T9" fmla="*/ 692 h 1126"/>
                <a:gd name="T10" fmla="*/ 807 w 905"/>
                <a:gd name="T11" fmla="*/ 639 h 1126"/>
                <a:gd name="T12" fmla="*/ 852 w 905"/>
                <a:gd name="T13" fmla="*/ 537 h 1126"/>
                <a:gd name="T14" fmla="*/ 875 w 905"/>
                <a:gd name="T15" fmla="*/ 224 h 1126"/>
                <a:gd name="T16" fmla="*/ 849 w 905"/>
                <a:gd name="T17" fmla="*/ 122 h 1126"/>
                <a:gd name="T18" fmla="*/ 763 w 905"/>
                <a:gd name="T19" fmla="*/ 47 h 1126"/>
                <a:gd name="T20" fmla="*/ 623 w 905"/>
                <a:gd name="T21" fmla="*/ 37 h 1126"/>
                <a:gd name="T22" fmla="*/ 485 w 905"/>
                <a:gd name="T23" fmla="*/ 55 h 1126"/>
                <a:gd name="T24" fmla="*/ 352 w 905"/>
                <a:gd name="T25" fmla="*/ 93 h 1126"/>
                <a:gd name="T26" fmla="*/ 214 w 905"/>
                <a:gd name="T27" fmla="*/ 157 h 1126"/>
                <a:gd name="T28" fmla="*/ 124 w 905"/>
                <a:gd name="T29" fmla="*/ 263 h 1126"/>
                <a:gd name="T30" fmla="*/ 56 w 905"/>
                <a:gd name="T31" fmla="*/ 580 h 1126"/>
                <a:gd name="T32" fmla="*/ 71 w 905"/>
                <a:gd name="T33" fmla="*/ 705 h 1126"/>
                <a:gd name="T34" fmla="*/ 138 w 905"/>
                <a:gd name="T35" fmla="*/ 799 h 1126"/>
                <a:gd name="T36" fmla="*/ 218 w 905"/>
                <a:gd name="T37" fmla="*/ 824 h 1126"/>
                <a:gd name="T38" fmla="*/ 284 w 905"/>
                <a:gd name="T39" fmla="*/ 833 h 1126"/>
                <a:gd name="T40" fmla="*/ 345 w 905"/>
                <a:gd name="T41" fmla="*/ 829 h 1126"/>
                <a:gd name="T42" fmla="*/ 413 w 905"/>
                <a:gd name="T43" fmla="*/ 813 h 1126"/>
                <a:gd name="T44" fmla="*/ 413 w 905"/>
                <a:gd name="T45" fmla="*/ 845 h 1126"/>
                <a:gd name="T46" fmla="*/ 346 w 905"/>
                <a:gd name="T47" fmla="*/ 863 h 1126"/>
                <a:gd name="T48" fmla="*/ 283 w 905"/>
                <a:gd name="T49" fmla="*/ 872 h 1126"/>
                <a:gd name="T50" fmla="*/ 221 w 905"/>
                <a:gd name="T51" fmla="*/ 870 h 1126"/>
                <a:gd name="T52" fmla="*/ 154 w 905"/>
                <a:gd name="T53" fmla="*/ 856 h 1126"/>
                <a:gd name="T54" fmla="*/ 69 w 905"/>
                <a:gd name="T55" fmla="*/ 810 h 1126"/>
                <a:gd name="T56" fmla="*/ 13 w 905"/>
                <a:gd name="T57" fmla="*/ 731 h 1126"/>
                <a:gd name="T58" fmla="*/ 9 w 905"/>
                <a:gd name="T59" fmla="*/ 455 h 1126"/>
                <a:gd name="T60" fmla="*/ 78 w 905"/>
                <a:gd name="T61" fmla="*/ 195 h 1126"/>
                <a:gd name="T62" fmla="*/ 124 w 905"/>
                <a:gd name="T63" fmla="*/ 134 h 1126"/>
                <a:gd name="T64" fmla="*/ 179 w 905"/>
                <a:gd name="T65" fmla="*/ 98 h 1126"/>
                <a:gd name="T66" fmla="*/ 250 w 905"/>
                <a:gd name="T67" fmla="*/ 73 h 1126"/>
                <a:gd name="T68" fmla="*/ 342 w 905"/>
                <a:gd name="T69" fmla="*/ 49 h 1126"/>
                <a:gd name="T70" fmla="*/ 380 w 905"/>
                <a:gd name="T71" fmla="*/ 42 h 1126"/>
                <a:gd name="T72" fmla="*/ 470 w 905"/>
                <a:gd name="T73" fmla="*/ 24 h 1126"/>
                <a:gd name="T74" fmla="*/ 577 w 905"/>
                <a:gd name="T75" fmla="*/ 7 h 1126"/>
                <a:gd name="T76" fmla="*/ 665 w 905"/>
                <a:gd name="T77" fmla="*/ 0 h 1126"/>
                <a:gd name="T78" fmla="*/ 788 w 905"/>
                <a:gd name="T79" fmla="*/ 16 h 1126"/>
                <a:gd name="T80" fmla="*/ 876 w 905"/>
                <a:gd name="T81" fmla="*/ 86 h 1126"/>
                <a:gd name="T82" fmla="*/ 905 w 905"/>
                <a:gd name="T83" fmla="*/ 260 h 1126"/>
                <a:gd name="T84" fmla="*/ 901 w 905"/>
                <a:gd name="T85" fmla="*/ 451 h 1126"/>
                <a:gd name="T86" fmla="*/ 888 w 905"/>
                <a:gd name="T87" fmla="*/ 586 h 1126"/>
                <a:gd name="T88" fmla="*/ 814 w 905"/>
                <a:gd name="T89" fmla="*/ 692 h 1126"/>
                <a:gd name="T90" fmla="*/ 755 w 905"/>
                <a:gd name="T91" fmla="*/ 728 h 1126"/>
                <a:gd name="T92" fmla="*/ 693 w 905"/>
                <a:gd name="T93" fmla="*/ 760 h 1126"/>
                <a:gd name="T94" fmla="*/ 723 w 905"/>
                <a:gd name="T95" fmla="*/ 266 h 1126"/>
                <a:gd name="T96" fmla="*/ 626 w 905"/>
                <a:gd name="T97" fmla="*/ 280 h 1126"/>
                <a:gd name="T98" fmla="*/ 446 w 905"/>
                <a:gd name="T99" fmla="*/ 1126 h 11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05"/>
                <a:gd name="T151" fmla="*/ 0 h 1126"/>
                <a:gd name="T152" fmla="*/ 905 w 905"/>
                <a:gd name="T153" fmla="*/ 1126 h 11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05" h="1126">
                  <a:moveTo>
                    <a:pt x="446" y="1126"/>
                  </a:moveTo>
                  <a:lnTo>
                    <a:pt x="411" y="1126"/>
                  </a:lnTo>
                  <a:lnTo>
                    <a:pt x="416" y="1095"/>
                  </a:lnTo>
                  <a:lnTo>
                    <a:pt x="427" y="1008"/>
                  </a:lnTo>
                  <a:lnTo>
                    <a:pt x="443" y="885"/>
                  </a:lnTo>
                  <a:lnTo>
                    <a:pt x="465" y="740"/>
                  </a:lnTo>
                  <a:lnTo>
                    <a:pt x="488" y="590"/>
                  </a:lnTo>
                  <a:lnTo>
                    <a:pt x="512" y="451"/>
                  </a:lnTo>
                  <a:lnTo>
                    <a:pt x="537" y="339"/>
                  </a:lnTo>
                  <a:lnTo>
                    <a:pt x="559" y="269"/>
                  </a:lnTo>
                  <a:lnTo>
                    <a:pt x="582" y="259"/>
                  </a:lnTo>
                  <a:lnTo>
                    <a:pt x="608" y="248"/>
                  </a:lnTo>
                  <a:lnTo>
                    <a:pt x="635" y="241"/>
                  </a:lnTo>
                  <a:lnTo>
                    <a:pt x="662" y="236"/>
                  </a:lnTo>
                  <a:lnTo>
                    <a:pt x="690" y="234"/>
                  </a:lnTo>
                  <a:lnTo>
                    <a:pt x="719" y="236"/>
                  </a:lnTo>
                  <a:lnTo>
                    <a:pt x="745" y="241"/>
                  </a:lnTo>
                  <a:lnTo>
                    <a:pt x="771" y="253"/>
                  </a:lnTo>
                  <a:lnTo>
                    <a:pt x="700" y="700"/>
                  </a:lnTo>
                  <a:lnTo>
                    <a:pt x="720" y="692"/>
                  </a:lnTo>
                  <a:lnTo>
                    <a:pt x="742" y="682"/>
                  </a:lnTo>
                  <a:lnTo>
                    <a:pt x="763" y="671"/>
                  </a:lnTo>
                  <a:lnTo>
                    <a:pt x="787" y="656"/>
                  </a:lnTo>
                  <a:lnTo>
                    <a:pt x="807" y="639"/>
                  </a:lnTo>
                  <a:lnTo>
                    <a:pt x="824" y="622"/>
                  </a:lnTo>
                  <a:lnTo>
                    <a:pt x="839" y="602"/>
                  </a:lnTo>
                  <a:lnTo>
                    <a:pt x="847" y="582"/>
                  </a:lnTo>
                  <a:lnTo>
                    <a:pt x="852" y="537"/>
                  </a:lnTo>
                  <a:lnTo>
                    <a:pt x="862" y="434"/>
                  </a:lnTo>
                  <a:lnTo>
                    <a:pt x="872" y="322"/>
                  </a:lnTo>
                  <a:lnTo>
                    <a:pt x="876" y="246"/>
                  </a:lnTo>
                  <a:lnTo>
                    <a:pt x="875" y="224"/>
                  </a:lnTo>
                  <a:lnTo>
                    <a:pt x="872" y="200"/>
                  </a:lnTo>
                  <a:lnTo>
                    <a:pt x="866" y="174"/>
                  </a:lnTo>
                  <a:lnTo>
                    <a:pt x="859" y="148"/>
                  </a:lnTo>
                  <a:lnTo>
                    <a:pt x="849" y="122"/>
                  </a:lnTo>
                  <a:lnTo>
                    <a:pt x="836" y="96"/>
                  </a:lnTo>
                  <a:lnTo>
                    <a:pt x="818" y="75"/>
                  </a:lnTo>
                  <a:lnTo>
                    <a:pt x="798" y="55"/>
                  </a:lnTo>
                  <a:lnTo>
                    <a:pt x="763" y="47"/>
                  </a:lnTo>
                  <a:lnTo>
                    <a:pt x="727" y="42"/>
                  </a:lnTo>
                  <a:lnTo>
                    <a:pt x="693" y="39"/>
                  </a:lnTo>
                  <a:lnTo>
                    <a:pt x="658" y="37"/>
                  </a:lnTo>
                  <a:lnTo>
                    <a:pt x="623" y="37"/>
                  </a:lnTo>
                  <a:lnTo>
                    <a:pt x="589" y="39"/>
                  </a:lnTo>
                  <a:lnTo>
                    <a:pt x="553" y="43"/>
                  </a:lnTo>
                  <a:lnTo>
                    <a:pt x="520" y="47"/>
                  </a:lnTo>
                  <a:lnTo>
                    <a:pt x="485" y="55"/>
                  </a:lnTo>
                  <a:lnTo>
                    <a:pt x="452" y="62"/>
                  </a:lnTo>
                  <a:lnTo>
                    <a:pt x="417" y="72"/>
                  </a:lnTo>
                  <a:lnTo>
                    <a:pt x="385" y="82"/>
                  </a:lnTo>
                  <a:lnTo>
                    <a:pt x="352" y="93"/>
                  </a:lnTo>
                  <a:lnTo>
                    <a:pt x="320" y="105"/>
                  </a:lnTo>
                  <a:lnTo>
                    <a:pt x="289" y="118"/>
                  </a:lnTo>
                  <a:lnTo>
                    <a:pt x="258" y="132"/>
                  </a:lnTo>
                  <a:lnTo>
                    <a:pt x="214" y="157"/>
                  </a:lnTo>
                  <a:lnTo>
                    <a:pt x="179" y="182"/>
                  </a:lnTo>
                  <a:lnTo>
                    <a:pt x="154" y="208"/>
                  </a:lnTo>
                  <a:lnTo>
                    <a:pt x="137" y="236"/>
                  </a:lnTo>
                  <a:lnTo>
                    <a:pt x="124" y="263"/>
                  </a:lnTo>
                  <a:lnTo>
                    <a:pt x="114" y="293"/>
                  </a:lnTo>
                  <a:lnTo>
                    <a:pt x="104" y="323"/>
                  </a:lnTo>
                  <a:lnTo>
                    <a:pt x="91" y="355"/>
                  </a:lnTo>
                  <a:lnTo>
                    <a:pt x="56" y="580"/>
                  </a:lnTo>
                  <a:lnTo>
                    <a:pt x="58" y="612"/>
                  </a:lnTo>
                  <a:lnTo>
                    <a:pt x="61" y="644"/>
                  </a:lnTo>
                  <a:lnTo>
                    <a:pt x="65" y="675"/>
                  </a:lnTo>
                  <a:lnTo>
                    <a:pt x="71" y="705"/>
                  </a:lnTo>
                  <a:lnTo>
                    <a:pt x="81" y="733"/>
                  </a:lnTo>
                  <a:lnTo>
                    <a:pt x="95" y="758"/>
                  </a:lnTo>
                  <a:lnTo>
                    <a:pt x="114" y="781"/>
                  </a:lnTo>
                  <a:lnTo>
                    <a:pt x="138" y="799"/>
                  </a:lnTo>
                  <a:lnTo>
                    <a:pt x="160" y="807"/>
                  </a:lnTo>
                  <a:lnTo>
                    <a:pt x="180" y="814"/>
                  </a:lnTo>
                  <a:lnTo>
                    <a:pt x="201" y="820"/>
                  </a:lnTo>
                  <a:lnTo>
                    <a:pt x="218" y="824"/>
                  </a:lnTo>
                  <a:lnTo>
                    <a:pt x="235" y="829"/>
                  </a:lnTo>
                  <a:lnTo>
                    <a:pt x="252" y="832"/>
                  </a:lnTo>
                  <a:lnTo>
                    <a:pt x="268" y="833"/>
                  </a:lnTo>
                  <a:lnTo>
                    <a:pt x="284" y="833"/>
                  </a:lnTo>
                  <a:lnTo>
                    <a:pt x="299" y="833"/>
                  </a:lnTo>
                  <a:lnTo>
                    <a:pt x="315" y="833"/>
                  </a:lnTo>
                  <a:lnTo>
                    <a:pt x="329" y="832"/>
                  </a:lnTo>
                  <a:lnTo>
                    <a:pt x="345" y="829"/>
                  </a:lnTo>
                  <a:lnTo>
                    <a:pt x="361" y="826"/>
                  </a:lnTo>
                  <a:lnTo>
                    <a:pt x="377" y="822"/>
                  </a:lnTo>
                  <a:lnTo>
                    <a:pt x="394" y="817"/>
                  </a:lnTo>
                  <a:lnTo>
                    <a:pt x="413" y="813"/>
                  </a:lnTo>
                  <a:lnTo>
                    <a:pt x="417" y="819"/>
                  </a:lnTo>
                  <a:lnTo>
                    <a:pt x="417" y="827"/>
                  </a:lnTo>
                  <a:lnTo>
                    <a:pt x="414" y="837"/>
                  </a:lnTo>
                  <a:lnTo>
                    <a:pt x="413" y="845"/>
                  </a:lnTo>
                  <a:lnTo>
                    <a:pt x="395" y="850"/>
                  </a:lnTo>
                  <a:lnTo>
                    <a:pt x="378" y="855"/>
                  </a:lnTo>
                  <a:lnTo>
                    <a:pt x="362" y="860"/>
                  </a:lnTo>
                  <a:lnTo>
                    <a:pt x="346" y="863"/>
                  </a:lnTo>
                  <a:lnTo>
                    <a:pt x="330" y="866"/>
                  </a:lnTo>
                  <a:lnTo>
                    <a:pt x="315" y="869"/>
                  </a:lnTo>
                  <a:lnTo>
                    <a:pt x="299" y="872"/>
                  </a:lnTo>
                  <a:lnTo>
                    <a:pt x="283" y="872"/>
                  </a:lnTo>
                  <a:lnTo>
                    <a:pt x="267" y="873"/>
                  </a:lnTo>
                  <a:lnTo>
                    <a:pt x="252" y="873"/>
                  </a:lnTo>
                  <a:lnTo>
                    <a:pt x="237" y="872"/>
                  </a:lnTo>
                  <a:lnTo>
                    <a:pt x="221" y="870"/>
                  </a:lnTo>
                  <a:lnTo>
                    <a:pt x="205" y="868"/>
                  </a:lnTo>
                  <a:lnTo>
                    <a:pt x="188" y="865"/>
                  </a:lnTo>
                  <a:lnTo>
                    <a:pt x="172" y="860"/>
                  </a:lnTo>
                  <a:lnTo>
                    <a:pt x="154" y="856"/>
                  </a:lnTo>
                  <a:lnTo>
                    <a:pt x="133" y="847"/>
                  </a:lnTo>
                  <a:lnTo>
                    <a:pt x="110" y="837"/>
                  </a:lnTo>
                  <a:lnTo>
                    <a:pt x="89" y="824"/>
                  </a:lnTo>
                  <a:lnTo>
                    <a:pt x="69" y="810"/>
                  </a:lnTo>
                  <a:lnTo>
                    <a:pt x="50" y="793"/>
                  </a:lnTo>
                  <a:lnTo>
                    <a:pt x="35" y="774"/>
                  </a:lnTo>
                  <a:lnTo>
                    <a:pt x="23" y="754"/>
                  </a:lnTo>
                  <a:lnTo>
                    <a:pt x="13" y="731"/>
                  </a:lnTo>
                  <a:lnTo>
                    <a:pt x="3" y="662"/>
                  </a:lnTo>
                  <a:lnTo>
                    <a:pt x="0" y="593"/>
                  </a:lnTo>
                  <a:lnTo>
                    <a:pt x="1" y="524"/>
                  </a:lnTo>
                  <a:lnTo>
                    <a:pt x="9" y="455"/>
                  </a:lnTo>
                  <a:lnTo>
                    <a:pt x="20" y="388"/>
                  </a:lnTo>
                  <a:lnTo>
                    <a:pt x="36" y="322"/>
                  </a:lnTo>
                  <a:lnTo>
                    <a:pt x="55" y="257"/>
                  </a:lnTo>
                  <a:lnTo>
                    <a:pt x="78" y="195"/>
                  </a:lnTo>
                  <a:lnTo>
                    <a:pt x="89" y="177"/>
                  </a:lnTo>
                  <a:lnTo>
                    <a:pt x="101" y="161"/>
                  </a:lnTo>
                  <a:lnTo>
                    <a:pt x="112" y="147"/>
                  </a:lnTo>
                  <a:lnTo>
                    <a:pt x="124" y="134"/>
                  </a:lnTo>
                  <a:lnTo>
                    <a:pt x="137" y="124"/>
                  </a:lnTo>
                  <a:lnTo>
                    <a:pt x="150" y="113"/>
                  </a:lnTo>
                  <a:lnTo>
                    <a:pt x="164" y="105"/>
                  </a:lnTo>
                  <a:lnTo>
                    <a:pt x="179" y="98"/>
                  </a:lnTo>
                  <a:lnTo>
                    <a:pt x="195" y="90"/>
                  </a:lnTo>
                  <a:lnTo>
                    <a:pt x="212" y="85"/>
                  </a:lnTo>
                  <a:lnTo>
                    <a:pt x="229" y="79"/>
                  </a:lnTo>
                  <a:lnTo>
                    <a:pt x="250" y="73"/>
                  </a:lnTo>
                  <a:lnTo>
                    <a:pt x="270" y="68"/>
                  </a:lnTo>
                  <a:lnTo>
                    <a:pt x="291" y="62"/>
                  </a:lnTo>
                  <a:lnTo>
                    <a:pt x="316" y="56"/>
                  </a:lnTo>
                  <a:lnTo>
                    <a:pt x="342" y="49"/>
                  </a:lnTo>
                  <a:lnTo>
                    <a:pt x="345" y="49"/>
                  </a:lnTo>
                  <a:lnTo>
                    <a:pt x="352" y="47"/>
                  </a:lnTo>
                  <a:lnTo>
                    <a:pt x="364" y="45"/>
                  </a:lnTo>
                  <a:lnTo>
                    <a:pt x="380" y="42"/>
                  </a:lnTo>
                  <a:lnTo>
                    <a:pt x="400" y="37"/>
                  </a:lnTo>
                  <a:lnTo>
                    <a:pt x="421" y="33"/>
                  </a:lnTo>
                  <a:lnTo>
                    <a:pt x="444" y="29"/>
                  </a:lnTo>
                  <a:lnTo>
                    <a:pt x="470" y="24"/>
                  </a:lnTo>
                  <a:lnTo>
                    <a:pt x="498" y="20"/>
                  </a:lnTo>
                  <a:lnTo>
                    <a:pt x="524" y="16"/>
                  </a:lnTo>
                  <a:lnTo>
                    <a:pt x="551" y="11"/>
                  </a:lnTo>
                  <a:lnTo>
                    <a:pt x="577" y="7"/>
                  </a:lnTo>
                  <a:lnTo>
                    <a:pt x="603" y="4"/>
                  </a:lnTo>
                  <a:lnTo>
                    <a:pt x="626" y="1"/>
                  </a:lnTo>
                  <a:lnTo>
                    <a:pt x="647" y="0"/>
                  </a:lnTo>
                  <a:lnTo>
                    <a:pt x="665" y="0"/>
                  </a:lnTo>
                  <a:lnTo>
                    <a:pt x="697" y="0"/>
                  </a:lnTo>
                  <a:lnTo>
                    <a:pt x="729" y="3"/>
                  </a:lnTo>
                  <a:lnTo>
                    <a:pt x="759" y="9"/>
                  </a:lnTo>
                  <a:lnTo>
                    <a:pt x="788" y="16"/>
                  </a:lnTo>
                  <a:lnTo>
                    <a:pt x="814" y="27"/>
                  </a:lnTo>
                  <a:lnTo>
                    <a:pt x="837" y="42"/>
                  </a:lnTo>
                  <a:lnTo>
                    <a:pt x="859" y="62"/>
                  </a:lnTo>
                  <a:lnTo>
                    <a:pt x="876" y="86"/>
                  </a:lnTo>
                  <a:lnTo>
                    <a:pt x="891" y="122"/>
                  </a:lnTo>
                  <a:lnTo>
                    <a:pt x="899" y="164"/>
                  </a:lnTo>
                  <a:lnTo>
                    <a:pt x="903" y="211"/>
                  </a:lnTo>
                  <a:lnTo>
                    <a:pt x="905" y="260"/>
                  </a:lnTo>
                  <a:lnTo>
                    <a:pt x="905" y="310"/>
                  </a:lnTo>
                  <a:lnTo>
                    <a:pt x="902" y="361"/>
                  </a:lnTo>
                  <a:lnTo>
                    <a:pt x="901" y="408"/>
                  </a:lnTo>
                  <a:lnTo>
                    <a:pt x="901" y="451"/>
                  </a:lnTo>
                  <a:lnTo>
                    <a:pt x="898" y="487"/>
                  </a:lnTo>
                  <a:lnTo>
                    <a:pt x="896" y="520"/>
                  </a:lnTo>
                  <a:lnTo>
                    <a:pt x="893" y="554"/>
                  </a:lnTo>
                  <a:lnTo>
                    <a:pt x="888" y="586"/>
                  </a:lnTo>
                  <a:lnTo>
                    <a:pt x="878" y="616"/>
                  </a:lnTo>
                  <a:lnTo>
                    <a:pt x="863" y="644"/>
                  </a:lnTo>
                  <a:lnTo>
                    <a:pt x="843" y="669"/>
                  </a:lnTo>
                  <a:lnTo>
                    <a:pt x="814" y="692"/>
                  </a:lnTo>
                  <a:lnTo>
                    <a:pt x="800" y="701"/>
                  </a:lnTo>
                  <a:lnTo>
                    <a:pt x="784" y="711"/>
                  </a:lnTo>
                  <a:lnTo>
                    <a:pt x="769" y="720"/>
                  </a:lnTo>
                  <a:lnTo>
                    <a:pt x="755" y="728"/>
                  </a:lnTo>
                  <a:lnTo>
                    <a:pt x="739" y="738"/>
                  </a:lnTo>
                  <a:lnTo>
                    <a:pt x="725" y="745"/>
                  </a:lnTo>
                  <a:lnTo>
                    <a:pt x="709" y="753"/>
                  </a:lnTo>
                  <a:lnTo>
                    <a:pt x="693" y="760"/>
                  </a:lnTo>
                  <a:lnTo>
                    <a:pt x="631" y="1126"/>
                  </a:lnTo>
                  <a:lnTo>
                    <a:pt x="599" y="1126"/>
                  </a:lnTo>
                  <a:lnTo>
                    <a:pt x="737" y="269"/>
                  </a:lnTo>
                  <a:lnTo>
                    <a:pt x="723" y="266"/>
                  </a:lnTo>
                  <a:lnTo>
                    <a:pt x="703" y="266"/>
                  </a:lnTo>
                  <a:lnTo>
                    <a:pt x="680" y="269"/>
                  </a:lnTo>
                  <a:lnTo>
                    <a:pt x="654" y="273"/>
                  </a:lnTo>
                  <a:lnTo>
                    <a:pt x="626" y="280"/>
                  </a:lnTo>
                  <a:lnTo>
                    <a:pt x="603" y="287"/>
                  </a:lnTo>
                  <a:lnTo>
                    <a:pt x="583" y="293"/>
                  </a:lnTo>
                  <a:lnTo>
                    <a:pt x="569" y="300"/>
                  </a:lnTo>
                  <a:lnTo>
                    <a:pt x="446" y="1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49"/>
            <p:cNvSpPr>
              <a:spLocks/>
            </p:cNvSpPr>
            <p:nvPr/>
          </p:nvSpPr>
          <p:spPr bwMode="auto">
            <a:xfrm>
              <a:off x="7380" y="1945"/>
              <a:ext cx="537" cy="656"/>
            </a:xfrm>
            <a:custGeom>
              <a:avLst/>
              <a:gdLst>
                <a:gd name="T0" fmla="*/ 511 w 537"/>
                <a:gd name="T1" fmla="*/ 7 h 656"/>
                <a:gd name="T2" fmla="*/ 462 w 537"/>
                <a:gd name="T3" fmla="*/ 21 h 656"/>
                <a:gd name="T4" fmla="*/ 414 w 537"/>
                <a:gd name="T5" fmla="*/ 36 h 656"/>
                <a:gd name="T6" fmla="*/ 369 w 537"/>
                <a:gd name="T7" fmla="*/ 52 h 656"/>
                <a:gd name="T8" fmla="*/ 325 w 537"/>
                <a:gd name="T9" fmla="*/ 66 h 656"/>
                <a:gd name="T10" fmla="*/ 283 w 537"/>
                <a:gd name="T11" fmla="*/ 82 h 656"/>
                <a:gd name="T12" fmla="*/ 240 w 537"/>
                <a:gd name="T13" fmla="*/ 98 h 656"/>
                <a:gd name="T14" fmla="*/ 198 w 537"/>
                <a:gd name="T15" fmla="*/ 113 h 656"/>
                <a:gd name="T16" fmla="*/ 144 w 537"/>
                <a:gd name="T17" fmla="*/ 145 h 656"/>
                <a:gd name="T18" fmla="*/ 98 w 537"/>
                <a:gd name="T19" fmla="*/ 208 h 656"/>
                <a:gd name="T20" fmla="*/ 72 w 537"/>
                <a:gd name="T21" fmla="*/ 284 h 656"/>
                <a:gd name="T22" fmla="*/ 56 w 537"/>
                <a:gd name="T23" fmla="*/ 365 h 656"/>
                <a:gd name="T24" fmla="*/ 45 w 537"/>
                <a:gd name="T25" fmla="*/ 655 h 656"/>
                <a:gd name="T26" fmla="*/ 35 w 537"/>
                <a:gd name="T27" fmla="*/ 656 h 656"/>
                <a:gd name="T28" fmla="*/ 20 w 537"/>
                <a:gd name="T29" fmla="*/ 653 h 656"/>
                <a:gd name="T30" fmla="*/ 7 w 537"/>
                <a:gd name="T31" fmla="*/ 649 h 656"/>
                <a:gd name="T32" fmla="*/ 1 w 537"/>
                <a:gd name="T33" fmla="*/ 646 h 656"/>
                <a:gd name="T34" fmla="*/ 0 w 537"/>
                <a:gd name="T35" fmla="*/ 514 h 656"/>
                <a:gd name="T36" fmla="*/ 9 w 537"/>
                <a:gd name="T37" fmla="*/ 382 h 656"/>
                <a:gd name="T38" fmla="*/ 37 w 537"/>
                <a:gd name="T39" fmla="*/ 256 h 656"/>
                <a:gd name="T40" fmla="*/ 95 w 537"/>
                <a:gd name="T41" fmla="*/ 144 h 656"/>
                <a:gd name="T42" fmla="*/ 137 w 537"/>
                <a:gd name="T43" fmla="*/ 118 h 656"/>
                <a:gd name="T44" fmla="*/ 180 w 537"/>
                <a:gd name="T45" fmla="*/ 96 h 656"/>
                <a:gd name="T46" fmla="*/ 225 w 537"/>
                <a:gd name="T47" fmla="*/ 76 h 656"/>
                <a:gd name="T48" fmla="*/ 271 w 537"/>
                <a:gd name="T49" fmla="*/ 60 h 656"/>
                <a:gd name="T50" fmla="*/ 317 w 537"/>
                <a:gd name="T51" fmla="*/ 46 h 656"/>
                <a:gd name="T52" fmla="*/ 365 w 537"/>
                <a:gd name="T53" fmla="*/ 31 h 656"/>
                <a:gd name="T54" fmla="*/ 413 w 537"/>
                <a:gd name="T55" fmla="*/ 20 h 656"/>
                <a:gd name="T56" fmla="*/ 460 w 537"/>
                <a:gd name="T57" fmla="*/ 8 h 656"/>
                <a:gd name="T58" fmla="*/ 479 w 537"/>
                <a:gd name="T59" fmla="*/ 6 h 656"/>
                <a:gd name="T60" fmla="*/ 499 w 537"/>
                <a:gd name="T61" fmla="*/ 4 h 656"/>
                <a:gd name="T62" fmla="*/ 518 w 537"/>
                <a:gd name="T63" fmla="*/ 1 h 656"/>
                <a:gd name="T64" fmla="*/ 537 w 537"/>
                <a:gd name="T65" fmla="*/ 0 h 6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7"/>
                <a:gd name="T100" fmla="*/ 0 h 656"/>
                <a:gd name="T101" fmla="*/ 537 w 537"/>
                <a:gd name="T102" fmla="*/ 656 h 6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7" h="656">
                  <a:moveTo>
                    <a:pt x="537" y="0"/>
                  </a:moveTo>
                  <a:lnTo>
                    <a:pt x="511" y="7"/>
                  </a:lnTo>
                  <a:lnTo>
                    <a:pt x="486" y="14"/>
                  </a:lnTo>
                  <a:lnTo>
                    <a:pt x="462" y="21"/>
                  </a:lnTo>
                  <a:lnTo>
                    <a:pt x="437" y="29"/>
                  </a:lnTo>
                  <a:lnTo>
                    <a:pt x="414" y="36"/>
                  </a:lnTo>
                  <a:lnTo>
                    <a:pt x="391" y="43"/>
                  </a:lnTo>
                  <a:lnTo>
                    <a:pt x="369" y="52"/>
                  </a:lnTo>
                  <a:lnTo>
                    <a:pt x="346" y="59"/>
                  </a:lnTo>
                  <a:lnTo>
                    <a:pt x="325" y="66"/>
                  </a:lnTo>
                  <a:lnTo>
                    <a:pt x="303" y="75"/>
                  </a:lnTo>
                  <a:lnTo>
                    <a:pt x="283" y="82"/>
                  </a:lnTo>
                  <a:lnTo>
                    <a:pt x="261" y="89"/>
                  </a:lnTo>
                  <a:lnTo>
                    <a:pt x="240" y="98"/>
                  </a:lnTo>
                  <a:lnTo>
                    <a:pt x="219" y="105"/>
                  </a:lnTo>
                  <a:lnTo>
                    <a:pt x="198" y="113"/>
                  </a:lnTo>
                  <a:lnTo>
                    <a:pt x="177" y="121"/>
                  </a:lnTo>
                  <a:lnTo>
                    <a:pt x="144" y="145"/>
                  </a:lnTo>
                  <a:lnTo>
                    <a:pt x="118" y="175"/>
                  </a:lnTo>
                  <a:lnTo>
                    <a:pt x="98" y="208"/>
                  </a:lnTo>
                  <a:lnTo>
                    <a:pt x="84" y="246"/>
                  </a:lnTo>
                  <a:lnTo>
                    <a:pt x="72" y="284"/>
                  </a:lnTo>
                  <a:lnTo>
                    <a:pt x="63" y="325"/>
                  </a:lnTo>
                  <a:lnTo>
                    <a:pt x="56" y="365"/>
                  </a:lnTo>
                  <a:lnTo>
                    <a:pt x="49" y="404"/>
                  </a:lnTo>
                  <a:lnTo>
                    <a:pt x="45" y="655"/>
                  </a:lnTo>
                  <a:lnTo>
                    <a:pt x="40" y="656"/>
                  </a:lnTo>
                  <a:lnTo>
                    <a:pt x="35" y="656"/>
                  </a:lnTo>
                  <a:lnTo>
                    <a:pt x="27" y="655"/>
                  </a:lnTo>
                  <a:lnTo>
                    <a:pt x="20" y="653"/>
                  </a:lnTo>
                  <a:lnTo>
                    <a:pt x="13" y="651"/>
                  </a:lnTo>
                  <a:lnTo>
                    <a:pt x="7" y="649"/>
                  </a:lnTo>
                  <a:lnTo>
                    <a:pt x="3" y="646"/>
                  </a:lnTo>
                  <a:lnTo>
                    <a:pt x="1" y="646"/>
                  </a:lnTo>
                  <a:lnTo>
                    <a:pt x="0" y="580"/>
                  </a:lnTo>
                  <a:lnTo>
                    <a:pt x="0" y="514"/>
                  </a:lnTo>
                  <a:lnTo>
                    <a:pt x="3" y="447"/>
                  </a:lnTo>
                  <a:lnTo>
                    <a:pt x="9" y="382"/>
                  </a:lnTo>
                  <a:lnTo>
                    <a:pt x="20" y="317"/>
                  </a:lnTo>
                  <a:lnTo>
                    <a:pt x="37" y="256"/>
                  </a:lnTo>
                  <a:lnTo>
                    <a:pt x="62" y="198"/>
                  </a:lnTo>
                  <a:lnTo>
                    <a:pt x="95" y="144"/>
                  </a:lnTo>
                  <a:lnTo>
                    <a:pt x="115" y="131"/>
                  </a:lnTo>
                  <a:lnTo>
                    <a:pt x="137" y="118"/>
                  </a:lnTo>
                  <a:lnTo>
                    <a:pt x="159" y="106"/>
                  </a:lnTo>
                  <a:lnTo>
                    <a:pt x="180" y="96"/>
                  </a:lnTo>
                  <a:lnTo>
                    <a:pt x="202" y="86"/>
                  </a:lnTo>
                  <a:lnTo>
                    <a:pt x="225" y="76"/>
                  </a:lnTo>
                  <a:lnTo>
                    <a:pt x="248" y="67"/>
                  </a:lnTo>
                  <a:lnTo>
                    <a:pt x="271" y="60"/>
                  </a:lnTo>
                  <a:lnTo>
                    <a:pt x="294" y="52"/>
                  </a:lnTo>
                  <a:lnTo>
                    <a:pt x="317" y="46"/>
                  </a:lnTo>
                  <a:lnTo>
                    <a:pt x="341" y="39"/>
                  </a:lnTo>
                  <a:lnTo>
                    <a:pt x="365" y="31"/>
                  </a:lnTo>
                  <a:lnTo>
                    <a:pt x="388" y="26"/>
                  </a:lnTo>
                  <a:lnTo>
                    <a:pt x="413" y="20"/>
                  </a:lnTo>
                  <a:lnTo>
                    <a:pt x="436" y="14"/>
                  </a:lnTo>
                  <a:lnTo>
                    <a:pt x="460" y="8"/>
                  </a:lnTo>
                  <a:lnTo>
                    <a:pt x="470" y="7"/>
                  </a:lnTo>
                  <a:lnTo>
                    <a:pt x="479" y="6"/>
                  </a:lnTo>
                  <a:lnTo>
                    <a:pt x="489" y="4"/>
                  </a:lnTo>
                  <a:lnTo>
                    <a:pt x="499" y="4"/>
                  </a:lnTo>
                  <a:lnTo>
                    <a:pt x="508" y="3"/>
                  </a:lnTo>
                  <a:lnTo>
                    <a:pt x="518" y="1"/>
                  </a:lnTo>
                  <a:lnTo>
                    <a:pt x="527" y="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50"/>
            <p:cNvSpPr>
              <a:spLocks/>
            </p:cNvSpPr>
            <p:nvPr/>
          </p:nvSpPr>
          <p:spPr bwMode="auto">
            <a:xfrm>
              <a:off x="2324" y="2028"/>
              <a:ext cx="160" cy="825"/>
            </a:xfrm>
            <a:custGeom>
              <a:avLst/>
              <a:gdLst>
                <a:gd name="T0" fmla="*/ 0 w 160"/>
                <a:gd name="T1" fmla="*/ 825 h 825"/>
                <a:gd name="T2" fmla="*/ 92 w 160"/>
                <a:gd name="T3" fmla="*/ 269 h 825"/>
                <a:gd name="T4" fmla="*/ 141 w 160"/>
                <a:gd name="T5" fmla="*/ 7 h 825"/>
                <a:gd name="T6" fmla="*/ 143 w 160"/>
                <a:gd name="T7" fmla="*/ 2 h 825"/>
                <a:gd name="T8" fmla="*/ 147 w 160"/>
                <a:gd name="T9" fmla="*/ 0 h 825"/>
                <a:gd name="T10" fmla="*/ 154 w 160"/>
                <a:gd name="T11" fmla="*/ 0 h 825"/>
                <a:gd name="T12" fmla="*/ 160 w 160"/>
                <a:gd name="T13" fmla="*/ 0 h 825"/>
                <a:gd name="T14" fmla="*/ 115 w 160"/>
                <a:gd name="T15" fmla="*/ 277 h 825"/>
                <a:gd name="T16" fmla="*/ 25 w 160"/>
                <a:gd name="T17" fmla="*/ 825 h 825"/>
                <a:gd name="T18" fmla="*/ 0 w 160"/>
                <a:gd name="T19" fmla="*/ 825 h 8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"/>
                <a:gd name="T31" fmla="*/ 0 h 825"/>
                <a:gd name="T32" fmla="*/ 160 w 160"/>
                <a:gd name="T33" fmla="*/ 825 h 8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" h="825">
                  <a:moveTo>
                    <a:pt x="0" y="825"/>
                  </a:moveTo>
                  <a:lnTo>
                    <a:pt x="92" y="269"/>
                  </a:lnTo>
                  <a:lnTo>
                    <a:pt x="141" y="7"/>
                  </a:lnTo>
                  <a:lnTo>
                    <a:pt x="143" y="2"/>
                  </a:lnTo>
                  <a:lnTo>
                    <a:pt x="147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15" y="277"/>
                  </a:lnTo>
                  <a:lnTo>
                    <a:pt x="25" y="825"/>
                  </a:lnTo>
                  <a:lnTo>
                    <a:pt x="0" y="8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51"/>
            <p:cNvSpPr>
              <a:spLocks/>
            </p:cNvSpPr>
            <p:nvPr/>
          </p:nvSpPr>
          <p:spPr bwMode="auto">
            <a:xfrm>
              <a:off x="1864" y="1487"/>
              <a:ext cx="111" cy="493"/>
            </a:xfrm>
            <a:custGeom>
              <a:avLst/>
              <a:gdLst>
                <a:gd name="T0" fmla="*/ 111 w 111"/>
                <a:gd name="T1" fmla="*/ 491 h 493"/>
                <a:gd name="T2" fmla="*/ 99 w 111"/>
                <a:gd name="T3" fmla="*/ 0 h 493"/>
                <a:gd name="T4" fmla="*/ 0 w 111"/>
                <a:gd name="T5" fmla="*/ 1 h 493"/>
                <a:gd name="T6" fmla="*/ 11 w 111"/>
                <a:gd name="T7" fmla="*/ 493 h 493"/>
                <a:gd name="T8" fmla="*/ 111 w 111"/>
                <a:gd name="T9" fmla="*/ 491 h 4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493"/>
                <a:gd name="T17" fmla="*/ 111 w 111"/>
                <a:gd name="T18" fmla="*/ 493 h 4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493">
                  <a:moveTo>
                    <a:pt x="111" y="491"/>
                  </a:moveTo>
                  <a:lnTo>
                    <a:pt x="99" y="0"/>
                  </a:lnTo>
                  <a:lnTo>
                    <a:pt x="0" y="1"/>
                  </a:lnTo>
                  <a:lnTo>
                    <a:pt x="11" y="493"/>
                  </a:lnTo>
                  <a:lnTo>
                    <a:pt x="111" y="491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52"/>
            <p:cNvSpPr>
              <a:spLocks/>
            </p:cNvSpPr>
            <p:nvPr/>
          </p:nvSpPr>
          <p:spPr bwMode="auto">
            <a:xfrm>
              <a:off x="2259" y="1414"/>
              <a:ext cx="112" cy="680"/>
            </a:xfrm>
            <a:custGeom>
              <a:avLst/>
              <a:gdLst>
                <a:gd name="T0" fmla="*/ 112 w 112"/>
                <a:gd name="T1" fmla="*/ 677 h 680"/>
                <a:gd name="T2" fmla="*/ 99 w 112"/>
                <a:gd name="T3" fmla="*/ 0 h 680"/>
                <a:gd name="T4" fmla="*/ 0 w 112"/>
                <a:gd name="T5" fmla="*/ 2 h 680"/>
                <a:gd name="T6" fmla="*/ 11 w 112"/>
                <a:gd name="T7" fmla="*/ 680 h 680"/>
                <a:gd name="T8" fmla="*/ 112 w 112"/>
                <a:gd name="T9" fmla="*/ 677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680"/>
                <a:gd name="T17" fmla="*/ 112 w 112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680">
                  <a:moveTo>
                    <a:pt x="112" y="677"/>
                  </a:moveTo>
                  <a:lnTo>
                    <a:pt x="99" y="0"/>
                  </a:lnTo>
                  <a:lnTo>
                    <a:pt x="0" y="2"/>
                  </a:lnTo>
                  <a:lnTo>
                    <a:pt x="11" y="680"/>
                  </a:lnTo>
                  <a:lnTo>
                    <a:pt x="112" y="677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53"/>
            <p:cNvSpPr>
              <a:spLocks/>
            </p:cNvSpPr>
            <p:nvPr/>
          </p:nvSpPr>
          <p:spPr bwMode="auto">
            <a:xfrm>
              <a:off x="2729" y="1526"/>
              <a:ext cx="112" cy="561"/>
            </a:xfrm>
            <a:custGeom>
              <a:avLst/>
              <a:gdLst>
                <a:gd name="T0" fmla="*/ 112 w 112"/>
                <a:gd name="T1" fmla="*/ 559 h 561"/>
                <a:gd name="T2" fmla="*/ 99 w 112"/>
                <a:gd name="T3" fmla="*/ 0 h 561"/>
                <a:gd name="T4" fmla="*/ 0 w 112"/>
                <a:gd name="T5" fmla="*/ 3 h 561"/>
                <a:gd name="T6" fmla="*/ 11 w 112"/>
                <a:gd name="T7" fmla="*/ 561 h 561"/>
                <a:gd name="T8" fmla="*/ 112 w 112"/>
                <a:gd name="T9" fmla="*/ 559 h 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561"/>
                <a:gd name="T17" fmla="*/ 112 w 112"/>
                <a:gd name="T18" fmla="*/ 561 h 5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561">
                  <a:moveTo>
                    <a:pt x="112" y="559"/>
                  </a:moveTo>
                  <a:lnTo>
                    <a:pt x="99" y="0"/>
                  </a:lnTo>
                  <a:lnTo>
                    <a:pt x="0" y="3"/>
                  </a:lnTo>
                  <a:lnTo>
                    <a:pt x="11" y="561"/>
                  </a:lnTo>
                  <a:lnTo>
                    <a:pt x="112" y="559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" name="AutoShape 56"/>
          <p:cNvSpPr>
            <a:spLocks noChangeArrowheads="1"/>
          </p:cNvSpPr>
          <p:nvPr/>
        </p:nvSpPr>
        <p:spPr bwMode="auto">
          <a:xfrm>
            <a:off x="2749599" y="3948552"/>
            <a:ext cx="647700" cy="4683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157072" y="2503122"/>
            <a:ext cx="8593039" cy="928757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Векторное кодирование. </a:t>
            </a:r>
            <a:r>
              <a:rPr lang="ru-RU" sz="2000" dirty="0"/>
              <a:t>Р</a:t>
            </a:r>
            <a:r>
              <a:rPr lang="ru-RU" sz="2000" dirty="0" smtClean="0"/>
              <a:t>исунок состоит из отдельных фигур.</a:t>
            </a:r>
          </a:p>
        </p:txBody>
      </p:sp>
    </p:spTree>
    <p:extLst>
      <p:ext uri="{BB962C8B-B14F-4D97-AF65-F5344CB8AC3E}">
        <p14:creationId xmlns:p14="http://schemas.microsoft.com/office/powerpoint/2010/main" val="26334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2800" dirty="0" smtClean="0"/>
              <a:t>Структурирование информации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523" y="1010034"/>
            <a:ext cx="5544324" cy="101931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050" y="2248673"/>
            <a:ext cx="5353797" cy="163852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326" y="4106524"/>
            <a:ext cx="5944430" cy="54300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297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Растровое кодирование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528980" y="3156914"/>
            <a:ext cx="2999020" cy="759399"/>
          </a:xfrm>
        </p:spPr>
        <p:txBody>
          <a:bodyPr/>
          <a:lstStyle/>
          <a:p>
            <a:pPr marL="0" indent="0"/>
            <a:r>
              <a:rPr lang="ru-RU" sz="2000" b="1" dirty="0" smtClean="0"/>
              <a:t>Шаг 1. Дискретизация: </a:t>
            </a:r>
            <a:r>
              <a:rPr lang="ru-RU" sz="2000" dirty="0" smtClean="0"/>
              <a:t>разбивка на пиксели.</a:t>
            </a:r>
          </a:p>
        </p:txBody>
      </p:sp>
      <p:sp>
        <p:nvSpPr>
          <p:cNvPr id="47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0" y="3677775"/>
            <a:ext cx="8593039" cy="928757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Разрешение -  </a:t>
            </a:r>
            <a:r>
              <a:rPr lang="ru-RU" sz="2000" dirty="0" smtClean="0"/>
              <a:t>число пикселей на дюйм</a:t>
            </a:r>
            <a:r>
              <a:rPr lang="ru-RU" sz="2000" dirty="0" smtClean="0">
                <a:cs typeface="Sora" panose="020B0604020202020204" charset="0"/>
              </a:rPr>
              <a:t>, </a:t>
            </a:r>
            <a:r>
              <a:rPr lang="en-US" sz="2000" dirty="0" smtClean="0">
                <a:latin typeface="Sora" panose="020B0604020202020204" charset="0"/>
                <a:cs typeface="Sora" panose="020B0604020202020204" charset="0"/>
              </a:rPr>
              <a:t>pixels per inch (</a:t>
            </a:r>
            <a:r>
              <a:rPr lang="en-US" sz="2000" dirty="0" err="1" smtClean="0">
                <a:latin typeface="Sora" panose="020B0604020202020204" charset="0"/>
                <a:cs typeface="Sora" panose="020B0604020202020204" charset="0"/>
              </a:rPr>
              <a:t>ppi</a:t>
            </a:r>
            <a:r>
              <a:rPr lang="en-US" sz="2000" dirty="0" smtClean="0">
                <a:latin typeface="Sora" panose="020B0604020202020204" charset="0"/>
                <a:cs typeface="Sora" panose="020B0604020202020204" charset="0"/>
              </a:rPr>
              <a:t>)</a:t>
            </a:r>
            <a:r>
              <a:rPr lang="ru-RU" sz="2000" dirty="0" smtClean="0">
                <a:cs typeface="Sora" panose="020B0604020202020204" charset="0"/>
              </a:rPr>
              <a:t>.</a:t>
            </a:r>
          </a:p>
        </p:txBody>
      </p:sp>
      <p:graphicFrame>
        <p:nvGraphicFramePr>
          <p:cNvPr id="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980920"/>
              </p:ext>
            </p:extLst>
          </p:nvPr>
        </p:nvGraphicFramePr>
        <p:xfrm>
          <a:off x="926425" y="977675"/>
          <a:ext cx="1960563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Image" r:id="rId4" imgW="2603175" imgH="2793651" progId="Photoshop.Image.9">
                  <p:embed/>
                </p:oleObj>
              </mc:Choice>
              <mc:Fallback>
                <p:oleObj name="Image" r:id="rId4" imgW="2603175" imgH="2793651" progId="Photoshop.Image.9">
                  <p:embed/>
                  <p:pic>
                    <p:nvPicPr>
                      <p:cNvPr id="133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425" y="977675"/>
                        <a:ext cx="1960563" cy="210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789173"/>
              </p:ext>
            </p:extLst>
          </p:nvPr>
        </p:nvGraphicFramePr>
        <p:xfrm>
          <a:off x="4841538" y="977675"/>
          <a:ext cx="1960562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Image" r:id="rId6" imgW="2603175" imgH="2793651" progId="Photoshop.Image.9">
                  <p:embed/>
                </p:oleObj>
              </mc:Choice>
              <mc:Fallback>
                <p:oleObj name="Image" r:id="rId6" imgW="2603175" imgH="2793651" progId="Photoshop.Image.9">
                  <p:embed/>
                  <p:pic>
                    <p:nvPicPr>
                      <p:cNvPr id="133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538" y="977675"/>
                        <a:ext cx="1960562" cy="210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330464" y="2908082"/>
            <a:ext cx="4034620" cy="1018526"/>
          </a:xfrm>
        </p:spPr>
        <p:txBody>
          <a:bodyPr/>
          <a:lstStyle/>
          <a:p>
            <a:pPr marL="0" indent="0"/>
            <a:r>
              <a:rPr lang="ru-RU" sz="2000" b="1" dirty="0" smtClean="0"/>
              <a:t>Шаг 2. </a:t>
            </a:r>
            <a:r>
              <a:rPr lang="ru-RU" sz="2000" dirty="0" smtClean="0"/>
              <a:t>Для каждого пикселя определяется  единый цвет.</a:t>
            </a:r>
          </a:p>
        </p:txBody>
      </p:sp>
    </p:spTree>
    <p:extLst>
      <p:ext uri="{BB962C8B-B14F-4D97-AF65-F5344CB8AC3E}">
        <p14:creationId xmlns:p14="http://schemas.microsoft.com/office/powerpoint/2010/main" val="224430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47" grpId="0" build="p"/>
      <p:bldP spid="5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Растровое кодирование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1040180" y="975315"/>
            <a:ext cx="5857420" cy="428686"/>
          </a:xfrm>
        </p:spPr>
        <p:txBody>
          <a:bodyPr/>
          <a:lstStyle/>
          <a:p>
            <a:pPr marL="0" indent="0"/>
            <a:r>
              <a:rPr lang="ru-RU" sz="2000" b="1" dirty="0" smtClean="0"/>
              <a:t>Шаг </a:t>
            </a:r>
            <a:r>
              <a:rPr lang="en-US" sz="2000" b="1" dirty="0" smtClean="0"/>
              <a:t>3</a:t>
            </a:r>
            <a:r>
              <a:rPr lang="ru-RU" sz="2000" b="1" dirty="0" smtClean="0"/>
              <a:t>. От цвета к числам: </a:t>
            </a:r>
            <a:r>
              <a:rPr lang="ru-RU" sz="2000" dirty="0" smtClean="0"/>
              <a:t>модель</a:t>
            </a:r>
            <a:r>
              <a:rPr lang="ru-RU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r>
              <a:rPr lang="en-US" sz="2000" b="1" dirty="0" smtClean="0">
                <a:solidFill>
                  <a:srgbClr val="00B050"/>
                </a:solidFill>
              </a:rPr>
              <a:t>G</a:t>
            </a:r>
            <a:r>
              <a:rPr lang="en-US" sz="2000" b="1" dirty="0" smtClean="0">
                <a:solidFill>
                  <a:srgbClr val="0070C0"/>
                </a:solidFill>
              </a:rPr>
              <a:t>B</a:t>
            </a:r>
            <a:r>
              <a:rPr lang="ru-RU" sz="2000" dirty="0" smtClean="0"/>
              <a:t>.</a:t>
            </a:r>
          </a:p>
        </p:txBody>
      </p:sp>
      <p:sp>
        <p:nvSpPr>
          <p:cNvPr id="52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1344564" y="3073682"/>
            <a:ext cx="6726636" cy="1325518"/>
          </a:xfrm>
        </p:spPr>
        <p:txBody>
          <a:bodyPr/>
          <a:lstStyle/>
          <a:p>
            <a:pPr marL="0" indent="0"/>
            <a:r>
              <a:rPr lang="ru-RU" sz="2000" b="1" dirty="0" smtClean="0"/>
              <a:t>Шаг </a:t>
            </a:r>
            <a:r>
              <a:rPr lang="en-US" sz="2000" b="1" dirty="0"/>
              <a:t>4</a:t>
            </a:r>
            <a:r>
              <a:rPr lang="ru-RU" sz="2000" b="1" dirty="0" smtClean="0"/>
              <a:t>.</a:t>
            </a:r>
            <a:r>
              <a:rPr lang="en-US" sz="2000" b="1" dirty="0" smtClean="0"/>
              <a:t> </a:t>
            </a:r>
            <a:r>
              <a:rPr lang="ru-RU" sz="2000" b="1" dirty="0" smtClean="0"/>
              <a:t>Числа в двоичную систему</a:t>
            </a:r>
            <a:r>
              <a:rPr lang="ru-RU" sz="2000" dirty="0" smtClean="0"/>
              <a:t>.</a:t>
            </a:r>
          </a:p>
          <a:p>
            <a:pPr marL="0" indent="0"/>
            <a:r>
              <a:rPr lang="ru-RU" sz="2000" dirty="0" smtClean="0"/>
              <a:t>Сколько цветов можно закодировать?</a:t>
            </a:r>
          </a:p>
          <a:p>
            <a:pPr marL="0" indent="0"/>
            <a:r>
              <a:rPr lang="ru-RU" sz="2000" dirty="0" smtClean="0"/>
              <a:t>Сколько памяти нужно для кодирования 1 пикселя?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800200" y="1439282"/>
            <a:ext cx="487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/>
              <a:t>цвет = </a:t>
            </a:r>
            <a:r>
              <a:rPr lang="en-US" altLang="ru-RU" sz="2400" b="1" dirty="0"/>
              <a:t>   </a:t>
            </a:r>
            <a:r>
              <a:rPr lang="en-US" altLang="ru-RU" sz="2400" b="1" dirty="0">
                <a:solidFill>
                  <a:srgbClr val="FF0000"/>
                </a:solidFill>
              </a:rPr>
              <a:t>R</a:t>
            </a:r>
            <a:r>
              <a:rPr lang="en-US" altLang="ru-RU" sz="2400" b="1" dirty="0">
                <a:solidFill>
                  <a:schemeClr val="accent2"/>
                </a:solidFill>
              </a:rPr>
              <a:t>    </a:t>
            </a:r>
            <a:r>
              <a:rPr lang="en-US" altLang="ru-RU" sz="2400" b="1" dirty="0"/>
              <a:t>+ </a:t>
            </a:r>
            <a:r>
              <a:rPr lang="en-US" altLang="ru-RU" sz="2400" b="1" dirty="0">
                <a:solidFill>
                  <a:schemeClr val="accent2"/>
                </a:solidFill>
              </a:rPr>
              <a:t>   </a:t>
            </a:r>
            <a:r>
              <a:rPr lang="en-US" altLang="ru-RU" sz="2400" b="1" dirty="0">
                <a:solidFill>
                  <a:srgbClr val="00CC00"/>
                </a:solidFill>
              </a:rPr>
              <a:t>G</a:t>
            </a:r>
            <a:r>
              <a:rPr lang="en-US" altLang="ru-RU" sz="2400" b="1" dirty="0">
                <a:solidFill>
                  <a:schemeClr val="accent2"/>
                </a:solidFill>
              </a:rPr>
              <a:t>    </a:t>
            </a:r>
            <a:r>
              <a:rPr lang="en-US" altLang="ru-RU" sz="2400" b="1" dirty="0"/>
              <a:t>+</a:t>
            </a:r>
            <a:r>
              <a:rPr lang="en-US" altLang="ru-RU" sz="2400" b="1" dirty="0">
                <a:solidFill>
                  <a:schemeClr val="accent2"/>
                </a:solidFill>
              </a:rPr>
              <a:t>    </a:t>
            </a:r>
            <a:r>
              <a:rPr lang="en-US" altLang="ru-RU" sz="2400" b="1" dirty="0">
                <a:solidFill>
                  <a:srgbClr val="3333FF"/>
                </a:solidFill>
              </a:rPr>
              <a:t>B</a:t>
            </a:r>
            <a:endParaRPr lang="ru-RU" altLang="ru-RU" sz="2400" b="1" dirty="0">
              <a:solidFill>
                <a:srgbClr val="3333FF"/>
              </a:solidFill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824017"/>
              </p:ext>
            </p:extLst>
          </p:nvPr>
        </p:nvGraphicFramePr>
        <p:xfrm>
          <a:off x="6239025" y="714769"/>
          <a:ext cx="1893888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Image" r:id="rId4" imgW="3974603" imgH="3542857" progId="Photoshop.Image.9">
                  <p:embed/>
                </p:oleObj>
              </mc:Choice>
              <mc:Fallback>
                <p:oleObj name="Image" r:id="rId4" imgW="3974603" imgH="3542857" progId="Photoshop.Image.9">
                  <p:embed/>
                  <p:pic>
                    <p:nvPicPr>
                      <p:cNvPr id="135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025" y="714769"/>
                        <a:ext cx="1893888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721350" y="1896482"/>
            <a:ext cx="10715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i="1" dirty="0"/>
              <a:t>red</a:t>
            </a:r>
          </a:p>
          <a:p>
            <a:pPr algn="ctr" eaLnBrk="1" hangingPunct="1"/>
            <a:r>
              <a:rPr lang="ru-RU" altLang="ru-RU" dirty="0"/>
              <a:t>красный</a:t>
            </a:r>
          </a:p>
          <a:p>
            <a:pPr algn="ctr" eaLnBrk="1" hangingPunct="1"/>
            <a:r>
              <a:rPr lang="ru-RU" altLang="ru-RU" dirty="0"/>
              <a:t>0..255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058150" y="1923469"/>
            <a:ext cx="819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i="1"/>
              <a:t>blue</a:t>
            </a:r>
          </a:p>
          <a:p>
            <a:pPr algn="ctr" eaLnBrk="1" hangingPunct="1"/>
            <a:r>
              <a:rPr lang="ru-RU" altLang="ru-RU"/>
              <a:t>синий</a:t>
            </a:r>
          </a:p>
          <a:p>
            <a:pPr algn="ctr" eaLnBrk="1" hangingPunct="1"/>
            <a:r>
              <a:rPr lang="ru-RU" altLang="ru-RU"/>
              <a:t>0..255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808788" y="1913944"/>
            <a:ext cx="10953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i="1"/>
              <a:t>green</a:t>
            </a:r>
          </a:p>
          <a:p>
            <a:pPr algn="ctr" eaLnBrk="1" hangingPunct="1"/>
            <a:r>
              <a:rPr lang="ru-RU" altLang="ru-RU"/>
              <a:t>зеленый</a:t>
            </a:r>
          </a:p>
          <a:p>
            <a:pPr algn="ctr" eaLnBrk="1" hangingPunct="1"/>
            <a:r>
              <a:rPr lang="ru-RU" altLang="ru-RU"/>
              <a:t>0..255</a:t>
            </a:r>
          </a:p>
        </p:txBody>
      </p:sp>
    </p:spTree>
    <p:extLst>
      <p:ext uri="{BB962C8B-B14F-4D97-AF65-F5344CB8AC3E}">
        <p14:creationId xmlns:p14="http://schemas.microsoft.com/office/powerpoint/2010/main" val="8114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52" grpId="0" uiExpand="1" build="p"/>
      <p:bldP spid="9" grpId="0"/>
      <p:bldP spid="12" grpId="0"/>
      <p:bldP spid="13" grpId="0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665" y="174556"/>
            <a:ext cx="7194154" cy="662017"/>
          </a:xfrm>
        </p:spPr>
        <p:txBody>
          <a:bodyPr/>
          <a:lstStyle/>
          <a:p>
            <a:r>
              <a:rPr lang="ru-RU" sz="3200" dirty="0" smtClean="0"/>
              <a:t>Растровое кодирование с палитрой</a:t>
            </a:r>
            <a:endParaRPr lang="ru-RU" sz="3200" dirty="0"/>
          </a:p>
        </p:txBody>
      </p:sp>
      <p:grpSp>
        <p:nvGrpSpPr>
          <p:cNvPr id="18" name="Group 116"/>
          <p:cNvGrpSpPr>
            <a:grpSpLocks/>
          </p:cNvGrpSpPr>
          <p:nvPr/>
        </p:nvGrpSpPr>
        <p:grpSpPr bwMode="auto">
          <a:xfrm>
            <a:off x="5616624" y="1779354"/>
            <a:ext cx="3152775" cy="1570830"/>
            <a:chOff x="919" y="1180"/>
            <a:chExt cx="2661" cy="995"/>
          </a:xfrm>
        </p:grpSpPr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" y="1261"/>
              <a:ext cx="116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2058" y="1301"/>
              <a:ext cx="440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1722" y="1965"/>
              <a:ext cx="782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1308" y="1374"/>
              <a:ext cx="1180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1128" y="1578"/>
              <a:ext cx="1388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2007" y="1278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" name="Oval 12"/>
            <p:cNvSpPr>
              <a:spLocks noChangeArrowheads="1"/>
            </p:cNvSpPr>
            <p:nvPr/>
          </p:nvSpPr>
          <p:spPr bwMode="auto">
            <a:xfrm>
              <a:off x="1269" y="1338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1098" y="153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7" name="Oval 14"/>
            <p:cNvSpPr>
              <a:spLocks noChangeArrowheads="1"/>
            </p:cNvSpPr>
            <p:nvPr/>
          </p:nvSpPr>
          <p:spPr bwMode="auto">
            <a:xfrm>
              <a:off x="1698" y="1938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2505" y="1239"/>
              <a:ext cx="252" cy="126"/>
            </a:xfrm>
            <a:prstGeom prst="rect">
              <a:avLst/>
            </a:prstGeom>
            <a:solidFill>
              <a:srgbClr val="F80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2505" y="1406"/>
              <a:ext cx="252" cy="126"/>
            </a:xfrm>
            <a:prstGeom prst="rect">
              <a:avLst/>
            </a:prstGeom>
            <a:solidFill>
              <a:srgbClr val="00DD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2514" y="1845"/>
              <a:ext cx="252" cy="126"/>
            </a:xfrm>
            <a:prstGeom prst="rect">
              <a:avLst/>
            </a:prstGeom>
            <a:solidFill>
              <a:srgbClr val="B5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2514" y="2001"/>
              <a:ext cx="252" cy="126"/>
            </a:xfrm>
            <a:prstGeom prst="rect">
              <a:avLst/>
            </a:prstGeom>
            <a:solidFill>
              <a:srgbClr val="1500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2" name="Rectangle 19"/>
            <p:cNvSpPr>
              <a:spLocks noChangeArrowheads="1"/>
            </p:cNvSpPr>
            <p:nvPr/>
          </p:nvSpPr>
          <p:spPr bwMode="auto">
            <a:xfrm>
              <a:off x="2812" y="1180"/>
              <a:ext cx="6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FF0000"/>
                  </a:solidFill>
                </a:rPr>
                <a:t>248</a:t>
              </a:r>
              <a:r>
                <a:rPr lang="ru-RU" altLang="ru-RU" b="1">
                  <a:solidFill>
                    <a:schemeClr val="accent2"/>
                  </a:solidFill>
                </a:rPr>
                <a:t> </a:t>
              </a:r>
              <a:r>
                <a:rPr lang="ru-RU" altLang="ru-RU" b="1">
                  <a:solidFill>
                    <a:srgbClr val="00DD15"/>
                  </a:solidFill>
                </a:rPr>
                <a:t>0</a:t>
              </a:r>
              <a:r>
                <a:rPr lang="ru-RU" altLang="ru-RU" b="1">
                  <a:solidFill>
                    <a:schemeClr val="accent2"/>
                  </a:solidFill>
                </a:rPr>
                <a:t> </a:t>
              </a:r>
              <a:r>
                <a:rPr lang="ru-RU" altLang="ru-RU" b="1">
                  <a:solidFill>
                    <a:srgbClr val="3333FF"/>
                  </a:solidFill>
                </a:rPr>
                <a:t>88</a:t>
              </a:r>
            </a:p>
          </p:txBody>
        </p:sp>
        <p:sp>
          <p:nvSpPr>
            <p:cNvPr id="33" name="Rectangle 20"/>
            <p:cNvSpPr>
              <a:spLocks noChangeArrowheads="1"/>
            </p:cNvSpPr>
            <p:nvPr/>
          </p:nvSpPr>
          <p:spPr bwMode="auto">
            <a:xfrm>
              <a:off x="2824" y="1345"/>
              <a:ext cx="6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b="1" dirty="0">
                  <a:solidFill>
                    <a:srgbClr val="FF0000"/>
                  </a:solidFill>
                </a:rPr>
                <a:t>0</a:t>
              </a:r>
              <a:r>
                <a:rPr lang="ru-RU" altLang="ru-RU" b="1" dirty="0">
                  <a:solidFill>
                    <a:schemeClr val="accent2"/>
                  </a:solidFill>
                </a:rPr>
                <a:t> </a:t>
              </a:r>
              <a:r>
                <a:rPr lang="en-US" altLang="ru-RU" b="1" dirty="0">
                  <a:solidFill>
                    <a:srgbClr val="00DD15"/>
                  </a:solidFill>
                </a:rPr>
                <a:t>221</a:t>
              </a:r>
              <a:r>
                <a:rPr lang="ru-RU" altLang="ru-RU" b="1" dirty="0">
                  <a:solidFill>
                    <a:schemeClr val="accent2"/>
                  </a:solidFill>
                </a:rPr>
                <a:t> </a:t>
              </a:r>
              <a:r>
                <a:rPr lang="en-US" altLang="ru-RU" b="1" dirty="0">
                  <a:solidFill>
                    <a:srgbClr val="3333FF"/>
                  </a:solidFill>
                </a:rPr>
                <a:t>21</a:t>
              </a:r>
              <a:endParaRPr lang="ru-RU" altLang="ru-RU" b="1" dirty="0">
                <a:solidFill>
                  <a:srgbClr val="3333FF"/>
                </a:solidFill>
              </a:endParaRPr>
            </a:p>
          </p:txBody>
        </p:sp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2824" y="1780"/>
              <a:ext cx="7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b="1">
                  <a:solidFill>
                    <a:srgbClr val="FF0000"/>
                  </a:solidFill>
                </a:rPr>
                <a:t>181</a:t>
              </a:r>
              <a:r>
                <a:rPr lang="ru-RU" altLang="ru-RU" b="1">
                  <a:solidFill>
                    <a:schemeClr val="accent2"/>
                  </a:solidFill>
                </a:rPr>
                <a:t> </a:t>
              </a:r>
              <a:r>
                <a:rPr lang="en-US" altLang="ru-RU" b="1">
                  <a:solidFill>
                    <a:srgbClr val="00DD15"/>
                  </a:solidFill>
                </a:rPr>
                <a:t>192</a:t>
              </a:r>
              <a:r>
                <a:rPr lang="ru-RU" altLang="ru-RU" b="1">
                  <a:solidFill>
                    <a:schemeClr val="accent2"/>
                  </a:solidFill>
                </a:rPr>
                <a:t> </a:t>
              </a:r>
              <a:r>
                <a:rPr lang="en-US" altLang="ru-RU" b="1">
                  <a:solidFill>
                    <a:srgbClr val="3333FF"/>
                  </a:solidFill>
                </a:rPr>
                <a:t>0</a:t>
              </a:r>
              <a:endParaRPr lang="ru-RU" altLang="ru-RU" b="1">
                <a:solidFill>
                  <a:srgbClr val="3333FF"/>
                </a:solidFill>
              </a:endParaRPr>
            </a:p>
          </p:txBody>
        </p:sp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2847" y="1944"/>
              <a:ext cx="5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b="1">
                  <a:solidFill>
                    <a:srgbClr val="FF0000"/>
                  </a:solidFill>
                </a:rPr>
                <a:t>21</a:t>
              </a:r>
              <a:r>
                <a:rPr lang="ru-RU" altLang="ru-RU" b="1">
                  <a:solidFill>
                    <a:schemeClr val="accent2"/>
                  </a:solidFill>
                </a:rPr>
                <a:t> </a:t>
              </a:r>
              <a:r>
                <a:rPr lang="en-US" altLang="ru-RU" b="1">
                  <a:solidFill>
                    <a:srgbClr val="00DD15"/>
                  </a:solidFill>
                </a:rPr>
                <a:t>0</a:t>
              </a:r>
              <a:r>
                <a:rPr lang="ru-RU" altLang="ru-RU" b="1">
                  <a:solidFill>
                    <a:schemeClr val="accent2"/>
                  </a:solidFill>
                </a:rPr>
                <a:t> </a:t>
              </a:r>
              <a:r>
                <a:rPr lang="en-US" altLang="ru-RU" b="1">
                  <a:solidFill>
                    <a:srgbClr val="3333FF"/>
                  </a:solidFill>
                </a:rPr>
                <a:t>97</a:t>
              </a:r>
              <a:endParaRPr lang="ru-RU" altLang="ru-RU" b="1">
                <a:solidFill>
                  <a:srgbClr val="3333FF"/>
                </a:solidFill>
              </a:endParaRPr>
            </a:p>
          </p:txBody>
        </p:sp>
      </p:grpSp>
      <p:grpSp>
        <p:nvGrpSpPr>
          <p:cNvPr id="36" name="Group 117"/>
          <p:cNvGrpSpPr>
            <a:grpSpLocks/>
          </p:cNvGrpSpPr>
          <p:nvPr/>
        </p:nvGrpSpPr>
        <p:grpSpPr bwMode="auto">
          <a:xfrm>
            <a:off x="1017637" y="3462292"/>
            <a:ext cx="7742237" cy="385763"/>
            <a:chOff x="579" y="2661"/>
            <a:chExt cx="4877" cy="243"/>
          </a:xfrm>
        </p:grpSpPr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579" y="267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b="1"/>
                <a:t>0</a:t>
              </a:r>
            </a:p>
          </p:txBody>
        </p:sp>
        <p:sp>
          <p:nvSpPr>
            <p:cNvPr id="38" name="Rectangle 58"/>
            <p:cNvSpPr>
              <a:spLocks noChangeArrowheads="1"/>
            </p:cNvSpPr>
            <p:nvPr/>
          </p:nvSpPr>
          <p:spPr bwMode="auto">
            <a:xfrm>
              <a:off x="1206" y="266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b="1"/>
                <a:t>1</a:t>
              </a:r>
            </a:p>
          </p:txBody>
        </p:sp>
        <p:sp>
          <p:nvSpPr>
            <p:cNvPr id="39" name="Rectangle 59"/>
            <p:cNvSpPr>
              <a:spLocks noChangeArrowheads="1"/>
            </p:cNvSpPr>
            <p:nvPr/>
          </p:nvSpPr>
          <p:spPr bwMode="auto">
            <a:xfrm>
              <a:off x="4274" y="2672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b="1"/>
                <a:t>254</a:t>
              </a:r>
            </a:p>
          </p:txBody>
        </p:sp>
        <p:sp>
          <p:nvSpPr>
            <p:cNvPr id="40" name="Rectangle 60"/>
            <p:cNvSpPr>
              <a:spLocks noChangeArrowheads="1"/>
            </p:cNvSpPr>
            <p:nvPr/>
          </p:nvSpPr>
          <p:spPr bwMode="auto">
            <a:xfrm>
              <a:off x="5100" y="2661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b="1"/>
                <a:t>255</a:t>
              </a:r>
            </a:p>
          </p:txBody>
        </p:sp>
        <p:sp>
          <p:nvSpPr>
            <p:cNvPr id="41" name="Rectangle 58"/>
            <p:cNvSpPr>
              <a:spLocks noChangeArrowheads="1"/>
            </p:cNvSpPr>
            <p:nvPr/>
          </p:nvSpPr>
          <p:spPr bwMode="auto">
            <a:xfrm>
              <a:off x="2344" y="2667"/>
              <a:ext cx="3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b="1"/>
                <a:t>45</a:t>
              </a:r>
              <a:endParaRPr lang="ru-RU" altLang="ru-RU" b="1"/>
            </a:p>
          </p:txBody>
        </p:sp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3292" y="2667"/>
              <a:ext cx="3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b="1"/>
                <a:t>65</a:t>
              </a:r>
              <a:endParaRPr lang="ru-RU" altLang="ru-RU" b="1"/>
            </a:p>
          </p:txBody>
        </p:sp>
      </p:grpSp>
      <p:graphicFrame>
        <p:nvGraphicFramePr>
          <p:cNvPr id="43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891850"/>
              </p:ext>
            </p:extLst>
          </p:nvPr>
        </p:nvGraphicFramePr>
        <p:xfrm>
          <a:off x="1106353" y="4443577"/>
          <a:ext cx="7215188" cy="457200"/>
        </p:xfrm>
        <a:graphic>
          <a:graphicData uri="http://schemas.openxmlformats.org/drawingml/2006/table">
            <a:tbl>
              <a:tblPr/>
              <a:tblGrid>
                <a:gridCol w="55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7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011433"/>
              </p:ext>
            </p:extLst>
          </p:nvPr>
        </p:nvGraphicFramePr>
        <p:xfrm>
          <a:off x="532606" y="3811111"/>
          <a:ext cx="8505826" cy="365602"/>
        </p:xfrm>
        <a:graphic>
          <a:graphicData uri="http://schemas.openxmlformats.org/drawingml/2006/table">
            <a:tbl>
              <a:tblPr/>
              <a:tblGrid>
                <a:gridCol w="10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1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2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56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63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248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DD15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marT="45641" marB="4564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DD15"/>
                          </a:solidFill>
                          <a:effectLst/>
                          <a:latin typeface="Arial" charset="0"/>
                        </a:rPr>
                        <a:t>221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21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641" marB="4564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641" marB="4564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181</a:t>
                      </a:r>
                      <a:r>
                        <a:rPr lang="ru-RU" sz="1800" b="1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DD15"/>
                          </a:solidFill>
                        </a:rPr>
                        <a:t>192</a:t>
                      </a:r>
                      <a:r>
                        <a:rPr lang="ru-RU" sz="1800" b="1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3333FF"/>
                          </a:solidFill>
                        </a:rPr>
                        <a:t>0</a:t>
                      </a:r>
                      <a:endParaRPr lang="ru-RU" sz="1800" b="1" dirty="0" smtClean="0">
                        <a:solidFill>
                          <a:srgbClr val="3333FF"/>
                        </a:solidFill>
                      </a:endParaRPr>
                    </a:p>
                  </a:txBody>
                  <a:tcPr marT="45641" marB="4564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641" marB="4564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r>
                        <a:rPr lang="ru-RU" sz="1800" b="1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DD15"/>
                          </a:solidFill>
                        </a:rPr>
                        <a:t>0</a:t>
                      </a:r>
                      <a:r>
                        <a:rPr lang="ru-RU" sz="1800" b="1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3333FF"/>
                          </a:solidFill>
                        </a:rPr>
                        <a:t>97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41" marB="4564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T="45641" marB="4564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161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DD15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641" marB="4564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19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DD15"/>
                          </a:solidFill>
                          <a:effectLst/>
                          <a:latin typeface="Arial" charset="0"/>
                        </a:rPr>
                        <a:t>23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90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641" marB="4564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394789" y="836573"/>
            <a:ext cx="7204948" cy="851756"/>
          </a:xfrm>
        </p:spPr>
        <p:txBody>
          <a:bodyPr/>
          <a:lstStyle/>
          <a:p>
            <a:pPr marL="0" indent="0"/>
            <a:r>
              <a:rPr lang="ru-RU" sz="2000" b="1" dirty="0" smtClean="0"/>
              <a:t>Шаг </a:t>
            </a:r>
            <a:r>
              <a:rPr lang="ru-RU" sz="2000" b="1" dirty="0"/>
              <a:t>1</a:t>
            </a:r>
            <a:r>
              <a:rPr lang="ru-RU" sz="2000" b="1" dirty="0" smtClean="0"/>
              <a:t>. Выбрать количество цветов: </a:t>
            </a:r>
            <a:r>
              <a:rPr lang="ru-RU" sz="2000" dirty="0" smtClean="0"/>
              <a:t>2, 4, … </a:t>
            </a:r>
            <a:r>
              <a:rPr lang="ru-RU" sz="2000" u="sng" dirty="0" smtClean="0"/>
              <a:t>256</a:t>
            </a:r>
            <a:r>
              <a:rPr lang="ru-RU" sz="2000" dirty="0" smtClean="0"/>
              <a:t>.</a:t>
            </a:r>
          </a:p>
          <a:p>
            <a:pPr marL="0" indent="0"/>
            <a:r>
              <a:rPr lang="ru-RU" sz="2000" b="1" dirty="0" smtClean="0"/>
              <a:t>Шаг 2. Выбрать 256 цветов из палитры</a:t>
            </a:r>
          </a:p>
        </p:txBody>
      </p:sp>
      <p:sp>
        <p:nvSpPr>
          <p:cNvPr id="54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385457" y="1598236"/>
            <a:ext cx="5388578" cy="1842974"/>
          </a:xfrm>
        </p:spPr>
        <p:txBody>
          <a:bodyPr/>
          <a:lstStyle/>
          <a:p>
            <a:pPr marL="0" indent="0"/>
            <a:r>
              <a:rPr lang="ru-RU" sz="2000" b="1" dirty="0" smtClean="0"/>
              <a:t>Шаг 3. Составить палитру (каждому цвету номер 0..255). </a:t>
            </a:r>
            <a:r>
              <a:rPr lang="ru-RU" sz="2000" dirty="0" smtClean="0"/>
              <a:t>Палитра хранится в начале файла</a:t>
            </a:r>
          </a:p>
          <a:p>
            <a:pPr marL="0" indent="0"/>
            <a:r>
              <a:rPr lang="ru-RU" sz="2000" b="1" dirty="0" smtClean="0"/>
              <a:t>Шаг 4. Код пикселя = номеру цвета в палитре</a:t>
            </a:r>
          </a:p>
        </p:txBody>
      </p:sp>
      <p:sp>
        <p:nvSpPr>
          <p:cNvPr id="55" name="Полилиния 54"/>
          <p:cNvSpPr/>
          <p:nvPr/>
        </p:nvSpPr>
        <p:spPr>
          <a:xfrm>
            <a:off x="2506254" y="3636498"/>
            <a:ext cx="1439733" cy="836600"/>
          </a:xfrm>
          <a:custGeom>
            <a:avLst/>
            <a:gdLst>
              <a:gd name="connsiteX0" fmla="*/ 0 w 1055687"/>
              <a:gd name="connsiteY0" fmla="*/ 1247775 h 1247775"/>
              <a:gd name="connsiteX1" fmla="*/ 942975 w 1055687"/>
              <a:gd name="connsiteY1" fmla="*/ 657225 h 1247775"/>
              <a:gd name="connsiteX2" fmla="*/ 676275 w 1055687"/>
              <a:gd name="connsiteY2" fmla="*/ 0 h 1247775"/>
              <a:gd name="connsiteX0" fmla="*/ 0 w 971550"/>
              <a:gd name="connsiteY0" fmla="*/ 1314450 h 1314450"/>
              <a:gd name="connsiteX1" fmla="*/ 942975 w 971550"/>
              <a:gd name="connsiteY1" fmla="*/ 723900 h 1314450"/>
              <a:gd name="connsiteX2" fmla="*/ 171450 w 971550"/>
              <a:gd name="connsiteY2" fmla="*/ 0 h 1314450"/>
              <a:gd name="connsiteX0" fmla="*/ 0 w 971550"/>
              <a:gd name="connsiteY0" fmla="*/ 1314450 h 1314450"/>
              <a:gd name="connsiteX1" fmla="*/ 942975 w 971550"/>
              <a:gd name="connsiteY1" fmla="*/ 723900 h 1314450"/>
              <a:gd name="connsiteX2" fmla="*/ 171450 w 971550"/>
              <a:gd name="connsiteY2" fmla="*/ 0 h 1314450"/>
              <a:gd name="connsiteX0" fmla="*/ 0 w 676275"/>
              <a:gd name="connsiteY0" fmla="*/ 1314450 h 1314450"/>
              <a:gd name="connsiteX1" fmla="*/ 647700 w 676275"/>
              <a:gd name="connsiteY1" fmla="*/ 428625 h 1314450"/>
              <a:gd name="connsiteX2" fmla="*/ 171450 w 676275"/>
              <a:gd name="connsiteY2" fmla="*/ 0 h 1314450"/>
              <a:gd name="connsiteX0" fmla="*/ 0 w 1494631"/>
              <a:gd name="connsiteY0" fmla="*/ 1323975 h 1323975"/>
              <a:gd name="connsiteX1" fmla="*/ 647700 w 1494631"/>
              <a:gd name="connsiteY1" fmla="*/ 438150 h 1323975"/>
              <a:gd name="connsiteX2" fmla="*/ 1162050 w 1494631"/>
              <a:gd name="connsiteY2" fmla="*/ 0 h 1323975"/>
              <a:gd name="connsiteX0" fmla="*/ 0 w 1162050"/>
              <a:gd name="connsiteY0" fmla="*/ 1323975 h 1323975"/>
              <a:gd name="connsiteX1" fmla="*/ 647700 w 1162050"/>
              <a:gd name="connsiteY1" fmla="*/ 438150 h 1323975"/>
              <a:gd name="connsiteX2" fmla="*/ 1162050 w 1162050"/>
              <a:gd name="connsiteY2" fmla="*/ 0 h 1323975"/>
              <a:gd name="connsiteX0" fmla="*/ 0 w 1162050"/>
              <a:gd name="connsiteY0" fmla="*/ 1323975 h 1323975"/>
              <a:gd name="connsiteX1" fmla="*/ 1162050 w 1162050"/>
              <a:gd name="connsiteY1" fmla="*/ 0 h 1323975"/>
              <a:gd name="connsiteX0" fmla="*/ 0 w 1162050"/>
              <a:gd name="connsiteY0" fmla="*/ 1323975 h 1323975"/>
              <a:gd name="connsiteX1" fmla="*/ 1162050 w 1162050"/>
              <a:gd name="connsiteY1" fmla="*/ 0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2050" h="1323975">
                <a:moveTo>
                  <a:pt x="0" y="1323975"/>
                </a:moveTo>
                <a:cubicBezTo>
                  <a:pt x="387350" y="882650"/>
                  <a:pt x="546100" y="146050"/>
                  <a:pt x="1162050" y="0"/>
                </a:cubicBezTo>
              </a:path>
            </a:pathLst>
          </a:custGeom>
          <a:ln w="19050">
            <a:solidFill>
              <a:srgbClr val="FF0000"/>
            </a:solidFill>
            <a:headEnd type="oval" w="sm" len="sm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1373236" y="3636498"/>
            <a:ext cx="4000621" cy="824322"/>
          </a:xfrm>
          <a:custGeom>
            <a:avLst/>
            <a:gdLst>
              <a:gd name="connsiteX0" fmla="*/ 0 w 1055687"/>
              <a:gd name="connsiteY0" fmla="*/ 1247775 h 1247775"/>
              <a:gd name="connsiteX1" fmla="*/ 942975 w 1055687"/>
              <a:gd name="connsiteY1" fmla="*/ 657225 h 1247775"/>
              <a:gd name="connsiteX2" fmla="*/ 676275 w 1055687"/>
              <a:gd name="connsiteY2" fmla="*/ 0 h 1247775"/>
              <a:gd name="connsiteX0" fmla="*/ 0 w 971550"/>
              <a:gd name="connsiteY0" fmla="*/ 1314450 h 1314450"/>
              <a:gd name="connsiteX1" fmla="*/ 942975 w 971550"/>
              <a:gd name="connsiteY1" fmla="*/ 723900 h 1314450"/>
              <a:gd name="connsiteX2" fmla="*/ 171450 w 971550"/>
              <a:gd name="connsiteY2" fmla="*/ 0 h 1314450"/>
              <a:gd name="connsiteX0" fmla="*/ 0 w 971550"/>
              <a:gd name="connsiteY0" fmla="*/ 1314450 h 1314450"/>
              <a:gd name="connsiteX1" fmla="*/ 942975 w 971550"/>
              <a:gd name="connsiteY1" fmla="*/ 723900 h 1314450"/>
              <a:gd name="connsiteX2" fmla="*/ 171450 w 971550"/>
              <a:gd name="connsiteY2" fmla="*/ 0 h 1314450"/>
              <a:gd name="connsiteX0" fmla="*/ 0 w 676275"/>
              <a:gd name="connsiteY0" fmla="*/ 1314450 h 1314450"/>
              <a:gd name="connsiteX1" fmla="*/ 647700 w 676275"/>
              <a:gd name="connsiteY1" fmla="*/ 428625 h 1314450"/>
              <a:gd name="connsiteX2" fmla="*/ 171450 w 676275"/>
              <a:gd name="connsiteY2" fmla="*/ 0 h 1314450"/>
              <a:gd name="connsiteX0" fmla="*/ 0 w 1494631"/>
              <a:gd name="connsiteY0" fmla="*/ 1323975 h 1323975"/>
              <a:gd name="connsiteX1" fmla="*/ 647700 w 1494631"/>
              <a:gd name="connsiteY1" fmla="*/ 438150 h 1323975"/>
              <a:gd name="connsiteX2" fmla="*/ 1162050 w 1494631"/>
              <a:gd name="connsiteY2" fmla="*/ 0 h 1323975"/>
              <a:gd name="connsiteX0" fmla="*/ 0 w 1162050"/>
              <a:gd name="connsiteY0" fmla="*/ 1323975 h 1323975"/>
              <a:gd name="connsiteX1" fmla="*/ 647700 w 1162050"/>
              <a:gd name="connsiteY1" fmla="*/ 438150 h 1323975"/>
              <a:gd name="connsiteX2" fmla="*/ 1162050 w 1162050"/>
              <a:gd name="connsiteY2" fmla="*/ 0 h 1323975"/>
              <a:gd name="connsiteX0" fmla="*/ 0 w 1162050"/>
              <a:gd name="connsiteY0" fmla="*/ 1323975 h 1323975"/>
              <a:gd name="connsiteX1" fmla="*/ 1162050 w 1162050"/>
              <a:gd name="connsiteY1" fmla="*/ 0 h 1323975"/>
              <a:gd name="connsiteX0" fmla="*/ 0 w 1162050"/>
              <a:gd name="connsiteY0" fmla="*/ 1323975 h 1323975"/>
              <a:gd name="connsiteX1" fmla="*/ 1162050 w 1162050"/>
              <a:gd name="connsiteY1" fmla="*/ 0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2050" h="1323975">
                <a:moveTo>
                  <a:pt x="0" y="1323975"/>
                </a:moveTo>
                <a:cubicBezTo>
                  <a:pt x="387350" y="882650"/>
                  <a:pt x="546100" y="146050"/>
                  <a:pt x="1162050" y="0"/>
                </a:cubicBezTo>
              </a:path>
            </a:pathLst>
          </a:custGeom>
          <a:ln w="19050">
            <a:solidFill>
              <a:srgbClr val="FF0000"/>
            </a:solidFill>
            <a:headEnd type="oval" w="sm" len="sm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2020371" y="3624219"/>
            <a:ext cx="824478" cy="819357"/>
          </a:xfrm>
          <a:custGeom>
            <a:avLst/>
            <a:gdLst>
              <a:gd name="connsiteX0" fmla="*/ 0 w 1055687"/>
              <a:gd name="connsiteY0" fmla="*/ 1247775 h 1247775"/>
              <a:gd name="connsiteX1" fmla="*/ 942975 w 1055687"/>
              <a:gd name="connsiteY1" fmla="*/ 657225 h 1247775"/>
              <a:gd name="connsiteX2" fmla="*/ 676275 w 1055687"/>
              <a:gd name="connsiteY2" fmla="*/ 0 h 1247775"/>
              <a:gd name="connsiteX0" fmla="*/ 0 w 971550"/>
              <a:gd name="connsiteY0" fmla="*/ 1314450 h 1314450"/>
              <a:gd name="connsiteX1" fmla="*/ 942975 w 971550"/>
              <a:gd name="connsiteY1" fmla="*/ 723900 h 1314450"/>
              <a:gd name="connsiteX2" fmla="*/ 171450 w 971550"/>
              <a:gd name="connsiteY2" fmla="*/ 0 h 1314450"/>
              <a:gd name="connsiteX0" fmla="*/ 0 w 971550"/>
              <a:gd name="connsiteY0" fmla="*/ 1314450 h 1314450"/>
              <a:gd name="connsiteX1" fmla="*/ 942975 w 971550"/>
              <a:gd name="connsiteY1" fmla="*/ 723900 h 1314450"/>
              <a:gd name="connsiteX2" fmla="*/ 171450 w 971550"/>
              <a:gd name="connsiteY2" fmla="*/ 0 h 1314450"/>
              <a:gd name="connsiteX0" fmla="*/ 0 w 676275"/>
              <a:gd name="connsiteY0" fmla="*/ 1314450 h 1314450"/>
              <a:gd name="connsiteX1" fmla="*/ 647700 w 676275"/>
              <a:gd name="connsiteY1" fmla="*/ 428625 h 1314450"/>
              <a:gd name="connsiteX2" fmla="*/ 171450 w 676275"/>
              <a:gd name="connsiteY2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1314450">
                <a:moveTo>
                  <a:pt x="0" y="1314450"/>
                </a:moveTo>
                <a:cubicBezTo>
                  <a:pt x="415131" y="1123156"/>
                  <a:pt x="619125" y="647700"/>
                  <a:pt x="647700" y="428625"/>
                </a:cubicBezTo>
                <a:cubicBezTo>
                  <a:pt x="676275" y="209550"/>
                  <a:pt x="504031" y="15081"/>
                  <a:pt x="171450" y="0"/>
                </a:cubicBezTo>
              </a:path>
            </a:pathLst>
          </a:custGeom>
          <a:ln w="19050">
            <a:solidFill>
              <a:srgbClr val="FF0000"/>
            </a:solidFill>
            <a:headEnd type="oval" w="sm" len="sm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4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Кодирование цвета при печати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42733" y="4070925"/>
            <a:ext cx="873396" cy="36195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7" name="Группа 48"/>
          <p:cNvGrpSpPr>
            <a:grpSpLocks/>
          </p:cNvGrpSpPr>
          <p:nvPr/>
        </p:nvGrpSpPr>
        <p:grpSpPr bwMode="auto">
          <a:xfrm>
            <a:off x="782540" y="557214"/>
            <a:ext cx="6064250" cy="2063489"/>
            <a:chOff x="1428750" y="815226"/>
            <a:chExt cx="5954421" cy="2026603"/>
          </a:xfrm>
        </p:grpSpPr>
        <p:grpSp>
          <p:nvGrpSpPr>
            <p:cNvPr id="18" name="Group 27"/>
            <p:cNvGrpSpPr>
              <a:grpSpLocks/>
            </p:cNvGrpSpPr>
            <p:nvPr/>
          </p:nvGrpSpPr>
          <p:grpSpPr bwMode="auto">
            <a:xfrm>
              <a:off x="5323602" y="815226"/>
              <a:ext cx="638466" cy="638618"/>
              <a:chOff x="4651" y="8629"/>
              <a:chExt cx="651" cy="651"/>
            </a:xfrm>
          </p:grpSpPr>
          <p:sp>
            <p:nvSpPr>
              <p:cNvPr id="44" name="AutoShape 29"/>
              <p:cNvSpPr>
                <a:spLocks noChangeArrowheads="1"/>
              </p:cNvSpPr>
              <p:nvPr/>
            </p:nvSpPr>
            <p:spPr bwMode="auto">
              <a:xfrm rot="-591761">
                <a:off x="4651" y="8629"/>
                <a:ext cx="651" cy="651"/>
              </a:xfrm>
              <a:prstGeom prst="star8">
                <a:avLst>
                  <a:gd name="adj" fmla="val 19741"/>
                </a:avLst>
              </a:prstGeom>
              <a:gradFill rotWithShape="1">
                <a:gsLst>
                  <a:gs pos="0">
                    <a:srgbClr val="A5A5A5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" name="Oval 28"/>
              <p:cNvSpPr>
                <a:spLocks noChangeArrowheads="1"/>
              </p:cNvSpPr>
              <p:nvPr/>
            </p:nvSpPr>
            <p:spPr bwMode="auto">
              <a:xfrm>
                <a:off x="4888" y="8872"/>
                <a:ext cx="166" cy="1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FBFB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pic>
          <p:nvPicPr>
            <p:cNvPr id="19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299" y="1713804"/>
              <a:ext cx="566872" cy="74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oup 23"/>
            <p:cNvGrpSpPr>
              <a:grpSpLocks/>
            </p:cNvGrpSpPr>
            <p:nvPr/>
          </p:nvGrpSpPr>
          <p:grpSpPr bwMode="auto">
            <a:xfrm rot="-1309707">
              <a:off x="4733591" y="1787275"/>
              <a:ext cx="735560" cy="1054554"/>
              <a:chOff x="6263" y="8543"/>
              <a:chExt cx="750" cy="1075"/>
            </a:xfrm>
          </p:grpSpPr>
          <p:sp>
            <p:nvSpPr>
              <p:cNvPr id="42" name="Freeform 25"/>
              <p:cNvSpPr>
                <a:spLocks/>
              </p:cNvSpPr>
              <p:nvPr/>
            </p:nvSpPr>
            <p:spPr bwMode="auto">
              <a:xfrm>
                <a:off x="6263" y="8543"/>
                <a:ext cx="750" cy="1075"/>
              </a:xfrm>
              <a:custGeom>
                <a:avLst/>
                <a:gdLst>
                  <a:gd name="T0" fmla="*/ 0 w 750"/>
                  <a:gd name="T1" fmla="*/ 0 h 1075"/>
                  <a:gd name="T2" fmla="*/ 436 w 750"/>
                  <a:gd name="T3" fmla="*/ 91 h 1075"/>
                  <a:gd name="T4" fmla="*/ 750 w 750"/>
                  <a:gd name="T5" fmla="*/ 832 h 1075"/>
                  <a:gd name="T6" fmla="*/ 476 w 750"/>
                  <a:gd name="T7" fmla="*/ 1075 h 1075"/>
                  <a:gd name="T8" fmla="*/ 0 w 750"/>
                  <a:gd name="T9" fmla="*/ 0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0"/>
                  <a:gd name="T16" fmla="*/ 0 h 1075"/>
                  <a:gd name="T17" fmla="*/ 750 w 750"/>
                  <a:gd name="T18" fmla="*/ 1075 h 10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0" h="1075">
                    <a:moveTo>
                      <a:pt x="0" y="0"/>
                    </a:moveTo>
                    <a:lnTo>
                      <a:pt x="436" y="91"/>
                    </a:lnTo>
                    <a:lnTo>
                      <a:pt x="750" y="832"/>
                    </a:lnTo>
                    <a:lnTo>
                      <a:pt x="476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24"/>
              <p:cNvSpPr>
                <a:spLocks/>
              </p:cNvSpPr>
              <p:nvPr/>
            </p:nvSpPr>
            <p:spPr bwMode="auto">
              <a:xfrm>
                <a:off x="6365" y="8656"/>
                <a:ext cx="570" cy="817"/>
              </a:xfrm>
              <a:custGeom>
                <a:avLst/>
                <a:gdLst>
                  <a:gd name="T0" fmla="*/ 0 w 750"/>
                  <a:gd name="T1" fmla="*/ 0 h 1075"/>
                  <a:gd name="T2" fmla="*/ 21 w 750"/>
                  <a:gd name="T3" fmla="*/ 5 h 1075"/>
                  <a:gd name="T4" fmla="*/ 36 w 750"/>
                  <a:gd name="T5" fmla="*/ 41 h 1075"/>
                  <a:gd name="T6" fmla="*/ 23 w 750"/>
                  <a:gd name="T7" fmla="*/ 52 h 1075"/>
                  <a:gd name="T8" fmla="*/ 0 w 750"/>
                  <a:gd name="T9" fmla="*/ 0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0"/>
                  <a:gd name="T16" fmla="*/ 0 h 1075"/>
                  <a:gd name="T17" fmla="*/ 750 w 750"/>
                  <a:gd name="T18" fmla="*/ 1075 h 10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0" h="1075">
                    <a:moveTo>
                      <a:pt x="0" y="0"/>
                    </a:moveTo>
                    <a:lnTo>
                      <a:pt x="436" y="91"/>
                    </a:lnTo>
                    <a:lnTo>
                      <a:pt x="750" y="832"/>
                    </a:lnTo>
                    <a:lnTo>
                      <a:pt x="476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" name="Group 19"/>
            <p:cNvGrpSpPr>
              <a:grpSpLocks/>
            </p:cNvGrpSpPr>
            <p:nvPr/>
          </p:nvGrpSpPr>
          <p:grpSpPr bwMode="auto">
            <a:xfrm rot="7378546">
              <a:off x="4939060" y="1672634"/>
              <a:ext cx="751431" cy="261859"/>
              <a:chOff x="2783" y="8478"/>
              <a:chExt cx="766" cy="267"/>
            </a:xfrm>
          </p:grpSpPr>
          <p:cxnSp>
            <p:nvCxnSpPr>
              <p:cNvPr id="39" name="AutoShape 22"/>
              <p:cNvCxnSpPr>
                <a:cxnSpLocks noChangeShapeType="1"/>
              </p:cNvCxnSpPr>
              <p:nvPr/>
            </p:nvCxnSpPr>
            <p:spPr bwMode="auto">
              <a:xfrm flipV="1">
                <a:off x="2783" y="8478"/>
                <a:ext cx="746" cy="80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AutoShape 21"/>
              <p:cNvCxnSpPr>
                <a:cxnSpLocks noChangeShapeType="1"/>
              </p:cNvCxnSpPr>
              <p:nvPr/>
            </p:nvCxnSpPr>
            <p:spPr bwMode="auto">
              <a:xfrm flipV="1">
                <a:off x="2795" y="8570"/>
                <a:ext cx="746" cy="80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AutoShape 20"/>
              <p:cNvCxnSpPr>
                <a:cxnSpLocks noChangeShapeType="1"/>
              </p:cNvCxnSpPr>
              <p:nvPr/>
            </p:nvCxnSpPr>
            <p:spPr bwMode="auto">
              <a:xfrm flipV="1">
                <a:off x="2803" y="8665"/>
                <a:ext cx="746" cy="8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355967" y="1283154"/>
              <a:ext cx="348165" cy="27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900"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endParaRPr lang="en-US" altLang="ru-RU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227489" y="1210561"/>
              <a:ext cx="348165" cy="27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900"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endParaRPr lang="en-US" altLang="ru-RU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5483464" y="1354765"/>
              <a:ext cx="348165" cy="27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900"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altLang="ru-RU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13"/>
            <p:cNvGrpSpPr>
              <a:grpSpLocks/>
            </p:cNvGrpSpPr>
            <p:nvPr/>
          </p:nvGrpSpPr>
          <p:grpSpPr bwMode="auto">
            <a:xfrm rot="-821896">
              <a:off x="5400101" y="2142492"/>
              <a:ext cx="1052342" cy="171672"/>
              <a:chOff x="6623" y="9255"/>
              <a:chExt cx="748" cy="175"/>
            </a:xfrm>
          </p:grpSpPr>
          <p:cxnSp>
            <p:nvCxnSpPr>
              <p:cNvPr id="37" name="AutoShape 15"/>
              <p:cNvCxnSpPr>
                <a:cxnSpLocks noChangeShapeType="1"/>
              </p:cNvCxnSpPr>
              <p:nvPr/>
            </p:nvCxnSpPr>
            <p:spPr bwMode="auto">
              <a:xfrm rot="358606" flipV="1">
                <a:off x="6625" y="9255"/>
                <a:ext cx="746" cy="80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14"/>
              <p:cNvCxnSpPr>
                <a:cxnSpLocks noChangeShapeType="1"/>
              </p:cNvCxnSpPr>
              <p:nvPr/>
            </p:nvCxnSpPr>
            <p:spPr bwMode="auto">
              <a:xfrm rot="358606" flipV="1">
                <a:off x="6623" y="9350"/>
                <a:ext cx="746" cy="80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6322003" y="1905095"/>
              <a:ext cx="348165" cy="27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900"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endParaRPr lang="en-US" altLang="ru-RU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6358290" y="2051261"/>
              <a:ext cx="348165" cy="27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900"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altLang="ru-RU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309" y="1695165"/>
              <a:ext cx="566872" cy="74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0" y="1618649"/>
              <a:ext cx="414856" cy="1142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oup 5"/>
            <p:cNvGrpSpPr>
              <a:grpSpLocks/>
            </p:cNvGrpSpPr>
            <p:nvPr/>
          </p:nvGrpSpPr>
          <p:grpSpPr bwMode="auto">
            <a:xfrm>
              <a:off x="2143715" y="1976706"/>
              <a:ext cx="751252" cy="261922"/>
              <a:chOff x="2783" y="8478"/>
              <a:chExt cx="766" cy="267"/>
            </a:xfrm>
          </p:grpSpPr>
          <p:cxnSp>
            <p:nvCxnSpPr>
              <p:cNvPr id="34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2783" y="8478"/>
                <a:ext cx="746" cy="8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7"/>
              <p:cNvCxnSpPr>
                <a:cxnSpLocks noChangeShapeType="1"/>
              </p:cNvCxnSpPr>
              <p:nvPr/>
            </p:nvCxnSpPr>
            <p:spPr bwMode="auto">
              <a:xfrm flipV="1">
                <a:off x="2795" y="8570"/>
                <a:ext cx="746" cy="80"/>
              </a:xfrm>
              <a:prstGeom prst="straightConnector1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AutoShape 6"/>
              <p:cNvCxnSpPr>
                <a:cxnSpLocks noChangeShapeType="1"/>
              </p:cNvCxnSpPr>
              <p:nvPr/>
            </p:nvCxnSpPr>
            <p:spPr bwMode="auto">
              <a:xfrm flipV="1">
                <a:off x="2803" y="8665"/>
                <a:ext cx="746" cy="80"/>
              </a:xfrm>
              <a:prstGeom prst="straightConnector1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1853413" y="2038508"/>
              <a:ext cx="348165" cy="27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900"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endParaRPr lang="en-US" altLang="ru-RU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1833799" y="1895285"/>
              <a:ext cx="348165" cy="27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900"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endParaRPr lang="en-US" altLang="ru-RU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1872048" y="2180750"/>
              <a:ext cx="348165" cy="27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900"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altLang="ru-RU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5825296" y="3414059"/>
            <a:ext cx="1309495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825296" y="3105666"/>
            <a:ext cx="1309495" cy="3048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825296" y="2793680"/>
            <a:ext cx="1311908" cy="3048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3171646" y="2717943"/>
            <a:ext cx="493152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971675" algn="l"/>
                <a:tab pos="359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971675" algn="l"/>
                <a:tab pos="359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971675" algn="l"/>
                <a:tab pos="359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971675" algn="l"/>
                <a:tab pos="359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971675" algn="l"/>
                <a:tab pos="359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  <a:tab pos="359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  <a:tab pos="359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  <a:tab pos="359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71675" algn="l"/>
                <a:tab pos="3590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dirty="0"/>
              <a:t>Белый – красный </a:t>
            </a:r>
            <a:r>
              <a:rPr lang="ru-RU" altLang="ru-RU" dirty="0" smtClean="0"/>
              <a:t>= голубой        </a:t>
            </a:r>
            <a:r>
              <a:rPr lang="en-US" altLang="ru-RU" b="1" dirty="0" smtClean="0"/>
              <a:t>C </a:t>
            </a:r>
            <a:r>
              <a:rPr lang="en-US" altLang="ru-RU" b="1" dirty="0"/>
              <a:t>= Cyan</a:t>
            </a:r>
            <a:endParaRPr lang="ru-RU" altLang="ru-RU" b="1" dirty="0"/>
          </a:p>
          <a:p>
            <a:pPr eaLnBrk="1" hangingPunct="1">
              <a:lnSpc>
                <a:spcPct val="150000"/>
              </a:lnSpc>
            </a:pPr>
            <a:r>
              <a:rPr lang="ru-RU" altLang="ru-RU" dirty="0"/>
              <a:t>Белый – зелёный </a:t>
            </a:r>
            <a:r>
              <a:rPr lang="ru-RU" altLang="ru-RU" dirty="0" smtClean="0"/>
              <a:t>= пурпурный   </a:t>
            </a:r>
            <a:r>
              <a:rPr lang="en-US" altLang="ru-RU" b="1" dirty="0" smtClean="0"/>
              <a:t>M </a:t>
            </a:r>
            <a:r>
              <a:rPr lang="en-US" altLang="ru-RU" b="1" dirty="0"/>
              <a:t>= Magenta</a:t>
            </a:r>
            <a:endParaRPr lang="ru-RU" altLang="ru-RU" b="1" dirty="0"/>
          </a:p>
          <a:p>
            <a:pPr eaLnBrk="1" hangingPunct="1">
              <a:lnSpc>
                <a:spcPct val="150000"/>
              </a:lnSpc>
            </a:pPr>
            <a:r>
              <a:rPr lang="ru-RU" altLang="ru-RU" dirty="0" smtClean="0"/>
              <a:t>Белый </a:t>
            </a:r>
            <a:r>
              <a:rPr lang="ru-RU" altLang="ru-RU" dirty="0"/>
              <a:t>– синий </a:t>
            </a:r>
            <a:r>
              <a:rPr lang="ru-RU" altLang="ru-RU" dirty="0" smtClean="0"/>
              <a:t>= желтый             </a:t>
            </a:r>
            <a:r>
              <a:rPr lang="en-US" altLang="ru-RU" b="1" dirty="0" smtClean="0"/>
              <a:t>Y </a:t>
            </a:r>
            <a:r>
              <a:rPr lang="en-US" altLang="ru-RU" b="1" dirty="0"/>
              <a:t>= Yellow</a:t>
            </a:r>
            <a:endParaRPr lang="ru-RU" altLang="ru-RU" b="1" dirty="0"/>
          </a:p>
        </p:txBody>
      </p:sp>
      <p:pic>
        <p:nvPicPr>
          <p:cNvPr id="50" name="Рисунок 20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32" y="1972358"/>
            <a:ext cx="18224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7437495" y="3794808"/>
            <a:ext cx="158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Модель </a:t>
            </a:r>
            <a:r>
              <a:rPr lang="en-US" altLang="ru-RU" dirty="0"/>
              <a:t>CMY</a:t>
            </a:r>
            <a:endParaRPr lang="ru-RU" altLang="ru-RU" dirty="0"/>
          </a:p>
        </p:txBody>
      </p:sp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383380" y="2721484"/>
            <a:ext cx="350838" cy="3683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C</a:t>
            </a:r>
            <a:endParaRPr lang="ru-RU" altLang="ru-RU"/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870743" y="2721484"/>
            <a:ext cx="376237" cy="3683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M</a:t>
            </a:r>
            <a:endParaRPr lang="ru-RU" altLang="ru-RU"/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1399380" y="2721484"/>
            <a:ext cx="338138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Y</a:t>
            </a:r>
            <a:endParaRPr lang="ru-RU" altLang="ru-RU"/>
          </a:p>
        </p:txBody>
      </p:sp>
      <p:sp>
        <p:nvSpPr>
          <p:cNvPr id="56" name="Прямоугольник 55"/>
          <p:cNvSpPr>
            <a:spLocks noChangeArrowheads="1"/>
          </p:cNvSpPr>
          <p:nvPr/>
        </p:nvSpPr>
        <p:spPr bwMode="auto">
          <a:xfrm>
            <a:off x="402430" y="3105659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0</a:t>
            </a:r>
            <a:endParaRPr lang="ru-RU" altLang="ru-RU"/>
          </a:p>
        </p:txBody>
      </p: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902493" y="3105659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0</a:t>
            </a:r>
            <a:endParaRPr lang="ru-RU" altLang="ru-RU"/>
          </a:p>
        </p:txBody>
      </p:sp>
      <p:sp>
        <p:nvSpPr>
          <p:cNvPr id="58" name="Прямоугольник 57"/>
          <p:cNvSpPr>
            <a:spLocks noChangeArrowheads="1"/>
          </p:cNvSpPr>
          <p:nvPr/>
        </p:nvSpPr>
        <p:spPr bwMode="auto">
          <a:xfrm>
            <a:off x="1412080" y="3105659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0</a:t>
            </a:r>
            <a:endParaRPr lang="ru-RU" altLang="ru-RU"/>
          </a:p>
        </p:txBody>
      </p: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273843" y="3489834"/>
            <a:ext cx="569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255</a:t>
            </a:r>
            <a:endParaRPr lang="ru-RU" altLang="ru-RU"/>
          </a:p>
        </p:txBody>
      </p:sp>
      <p:sp>
        <p:nvSpPr>
          <p:cNvPr id="60" name="Прямоугольник 59"/>
          <p:cNvSpPr>
            <a:spLocks noChangeArrowheads="1"/>
          </p:cNvSpPr>
          <p:nvPr/>
        </p:nvSpPr>
        <p:spPr bwMode="auto">
          <a:xfrm>
            <a:off x="773905" y="3489834"/>
            <a:ext cx="569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255</a:t>
            </a:r>
            <a:endParaRPr lang="ru-RU" altLang="ru-RU"/>
          </a:p>
        </p:txBody>
      </p: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1412080" y="3489834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0</a:t>
            </a:r>
            <a:endParaRPr lang="ru-RU" alt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040730" y="3143759"/>
            <a:ext cx="962025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040730" y="3524759"/>
            <a:ext cx="962025" cy="304800"/>
          </a:xfrm>
          <a:prstGeom prst="rect">
            <a:avLst/>
          </a:prstGeom>
          <a:solidFill>
            <a:srgbClr val="3333FF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273843" y="3875596"/>
            <a:ext cx="56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255</a:t>
            </a:r>
            <a:endParaRPr lang="ru-RU" altLang="ru-RU"/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902493" y="3875596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0</a:t>
            </a:r>
            <a:endParaRPr lang="ru-RU" altLang="ru-RU"/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1283493" y="3875596"/>
            <a:ext cx="56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255</a:t>
            </a:r>
            <a:endParaRPr lang="ru-RU" alt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040730" y="3905759"/>
            <a:ext cx="962025" cy="304800"/>
          </a:xfrm>
          <a:prstGeom prst="rect">
            <a:avLst/>
          </a:prstGeom>
          <a:solidFill>
            <a:srgbClr val="00FF00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8" name="Прямоугольник 67"/>
          <p:cNvSpPr>
            <a:spLocks noChangeArrowheads="1"/>
          </p:cNvSpPr>
          <p:nvPr/>
        </p:nvSpPr>
        <p:spPr bwMode="auto">
          <a:xfrm>
            <a:off x="402430" y="4259771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0</a:t>
            </a:r>
            <a:endParaRPr lang="ru-RU" altLang="ru-RU"/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773905" y="4259771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255</a:t>
            </a:r>
            <a:endParaRPr lang="ru-RU" altLang="ru-RU"/>
          </a:p>
        </p:txBody>
      </p:sp>
      <p:sp>
        <p:nvSpPr>
          <p:cNvPr id="70" name="Прямоугольник 69"/>
          <p:cNvSpPr>
            <a:spLocks noChangeArrowheads="1"/>
          </p:cNvSpPr>
          <p:nvPr/>
        </p:nvSpPr>
        <p:spPr bwMode="auto">
          <a:xfrm>
            <a:off x="1283493" y="4259771"/>
            <a:ext cx="56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255</a:t>
            </a:r>
            <a:endParaRPr lang="ru-RU" alt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040730" y="4286759"/>
            <a:ext cx="962025" cy="304800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2" name="Прямоугольник 71"/>
          <p:cNvSpPr>
            <a:spLocks noChangeArrowheads="1"/>
          </p:cNvSpPr>
          <p:nvPr/>
        </p:nvSpPr>
        <p:spPr bwMode="auto">
          <a:xfrm>
            <a:off x="273843" y="4617537"/>
            <a:ext cx="569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255</a:t>
            </a:r>
            <a:endParaRPr lang="ru-RU" altLang="ru-RU"/>
          </a:p>
        </p:txBody>
      </p:sp>
      <p:sp>
        <p:nvSpPr>
          <p:cNvPr id="73" name="Прямоугольник 72"/>
          <p:cNvSpPr>
            <a:spLocks noChangeArrowheads="1"/>
          </p:cNvSpPr>
          <p:nvPr/>
        </p:nvSpPr>
        <p:spPr bwMode="auto">
          <a:xfrm>
            <a:off x="773905" y="4617537"/>
            <a:ext cx="56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255</a:t>
            </a:r>
            <a:endParaRPr lang="ru-RU" altLang="ru-RU"/>
          </a:p>
        </p:txBody>
      </p:sp>
      <p:sp>
        <p:nvSpPr>
          <p:cNvPr id="74" name="Прямоугольник 73"/>
          <p:cNvSpPr>
            <a:spLocks noChangeArrowheads="1"/>
          </p:cNvSpPr>
          <p:nvPr/>
        </p:nvSpPr>
        <p:spPr bwMode="auto">
          <a:xfrm>
            <a:off x="1283493" y="4617537"/>
            <a:ext cx="569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255</a:t>
            </a:r>
            <a:endParaRPr lang="ru-RU" alt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2050255" y="4667759"/>
            <a:ext cx="962025" cy="30480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" name="Прямоугольник 75"/>
          <p:cNvSpPr>
            <a:spLocks noChangeArrowheads="1"/>
          </p:cNvSpPr>
          <p:nvPr/>
        </p:nvSpPr>
        <p:spPr bwMode="auto">
          <a:xfrm>
            <a:off x="5326671" y="4102894"/>
            <a:ext cx="3032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Модель </a:t>
            </a:r>
            <a:r>
              <a:rPr lang="en-US" altLang="ru-RU" dirty="0"/>
              <a:t>CMYK: +</a:t>
            </a:r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ru-RU" i="1" dirty="0">
                <a:solidFill>
                  <a:schemeClr val="bg1"/>
                </a:solidFill>
              </a:rPr>
              <a:t>Key color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77" name="Прямоугольник 76"/>
          <p:cNvSpPr>
            <a:spLocks noChangeArrowheads="1"/>
          </p:cNvSpPr>
          <p:nvPr/>
        </p:nvSpPr>
        <p:spPr bwMode="auto">
          <a:xfrm>
            <a:off x="4201092" y="4529923"/>
            <a:ext cx="4948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Меньший расход краски и лучшее качество для чёрного и серого цветов. </a:t>
            </a:r>
          </a:p>
        </p:txBody>
      </p:sp>
    </p:spTree>
    <p:extLst>
      <p:ext uri="{BB962C8B-B14F-4D97-AF65-F5344CB8AC3E}">
        <p14:creationId xmlns:p14="http://schemas.microsoft.com/office/powerpoint/2010/main" val="262035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6" grpId="0" animBg="1"/>
      <p:bldP spid="47" grpId="0" animBg="1"/>
      <p:bldP spid="48" grpId="0" animBg="1"/>
      <p:bldP spid="49" grpId="0" build="p"/>
      <p:bldP spid="51" grpId="0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3" grpId="0" animBg="1"/>
      <p:bldP spid="64" grpId="0"/>
      <p:bldP spid="65" grpId="0"/>
      <p:bldP spid="66" grpId="0"/>
      <p:bldP spid="67" grpId="0" animBg="1"/>
      <p:bldP spid="68" grpId="0"/>
      <p:bldP spid="69" grpId="0"/>
      <p:bldP spid="70" grpId="0"/>
      <p:bldP spid="71" grpId="0" animBg="1"/>
      <p:bldP spid="72" grpId="0"/>
      <p:bldP spid="73" grpId="0"/>
      <p:bldP spid="74" grpId="0"/>
      <p:bldP spid="75" grpId="0" animBg="1"/>
      <p:bldP spid="76" grpId="0"/>
      <p:bldP spid="7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821" y="-71173"/>
            <a:ext cx="7704000" cy="556508"/>
          </a:xfrm>
        </p:spPr>
        <p:txBody>
          <a:bodyPr/>
          <a:lstStyle/>
          <a:p>
            <a:r>
              <a:rPr lang="ru-RU" sz="4000" dirty="0" smtClean="0"/>
              <a:t>Растровые рисунки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640081" y="689372"/>
            <a:ext cx="7969347" cy="3608308"/>
          </a:xfrm>
        </p:spPr>
        <p:txBody>
          <a:bodyPr/>
          <a:lstStyle/>
          <a:p>
            <a:pPr marL="0" indent="0"/>
            <a:r>
              <a:rPr lang="ru-RU" sz="2400" b="1" dirty="0" smtClean="0"/>
              <a:t>Плюсы: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Лучший способ для хранения </a:t>
            </a:r>
            <a:r>
              <a:rPr lang="ru-RU" sz="2400" b="1" dirty="0" smtClean="0"/>
              <a:t>фотографий</a:t>
            </a:r>
            <a:r>
              <a:rPr lang="ru-RU" sz="2400" dirty="0" smtClean="0"/>
              <a:t> и изображений без четких границ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Спецэффекты</a:t>
            </a:r>
            <a:r>
              <a:rPr lang="ru-RU" sz="2400" dirty="0" smtClean="0"/>
              <a:t> (тени, ореолы и т.д.)</a:t>
            </a:r>
            <a:endParaRPr lang="ru-RU" sz="2400" dirty="0"/>
          </a:p>
          <a:p>
            <a:pPr marL="0" indent="0"/>
            <a:r>
              <a:rPr lang="ru-RU" sz="2400" b="1" dirty="0" smtClean="0"/>
              <a:t>Минусы: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Есть </a:t>
            </a:r>
            <a:r>
              <a:rPr lang="ru-RU" sz="2400" b="1" dirty="0" smtClean="0"/>
              <a:t>потеря информации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При изменении размеров рисунка он </a:t>
            </a:r>
            <a:r>
              <a:rPr lang="ru-RU" sz="2400" b="1" dirty="0" smtClean="0"/>
              <a:t>искажается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Размер файла </a:t>
            </a:r>
            <a:r>
              <a:rPr lang="ru-RU" sz="2400" dirty="0" smtClean="0"/>
              <a:t>не зависит от сложности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2999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821" y="-71173"/>
            <a:ext cx="7704000" cy="556508"/>
          </a:xfrm>
        </p:spPr>
        <p:txBody>
          <a:bodyPr/>
          <a:lstStyle/>
          <a:p>
            <a:r>
              <a:rPr lang="ru-RU" sz="4000" dirty="0" smtClean="0"/>
              <a:t>Векторные рисунки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640081" y="689372"/>
            <a:ext cx="7969347" cy="2672842"/>
          </a:xfrm>
        </p:spPr>
        <p:txBody>
          <a:bodyPr/>
          <a:lstStyle/>
          <a:p>
            <a:pPr marL="0" indent="0"/>
            <a:r>
              <a:rPr lang="ru-RU" sz="1800" b="1" dirty="0" smtClean="0"/>
              <a:t>Строятся из геометрических фигур: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Отрезки, ломаные, прямоугольники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Окружности, эллипсы, дуги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Сглаженные линии</a:t>
            </a:r>
            <a:endParaRPr lang="ru-RU" sz="1800" dirty="0"/>
          </a:p>
          <a:p>
            <a:pPr marL="0" indent="0"/>
            <a:r>
              <a:rPr lang="ru-RU" sz="1800" b="1" dirty="0" smtClean="0"/>
              <a:t>Для каждой фигуры в памяти хранятся: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Размеры и координаты на рисунке</a:t>
            </a:r>
            <a:endParaRPr lang="ru-RU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Цвет и стиль границы</a:t>
            </a:r>
            <a:endParaRPr lang="ru-RU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Цвет и стиль заливки (для замкнутых фигур)</a:t>
            </a:r>
          </a:p>
        </p:txBody>
      </p:sp>
      <p:pic>
        <p:nvPicPr>
          <p:cNvPr id="4" name="Picture 19" descr="J0195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24" y="3448489"/>
            <a:ext cx="123348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0"/>
          <p:cNvGrpSpPr>
            <a:grpSpLocks noChangeAspect="1"/>
          </p:cNvGrpSpPr>
          <p:nvPr/>
        </p:nvGrpSpPr>
        <p:grpSpPr bwMode="auto">
          <a:xfrm>
            <a:off x="3843387" y="3443727"/>
            <a:ext cx="4441825" cy="1606550"/>
            <a:chOff x="0" y="0"/>
            <a:chExt cx="9375" cy="3390"/>
          </a:xfrm>
        </p:grpSpPr>
        <p:sp>
          <p:nvSpPr>
            <p:cNvPr id="6" name="AutoShape 2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375" cy="3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auto">
            <a:xfrm>
              <a:off x="3690" y="143"/>
              <a:ext cx="2015" cy="1165"/>
            </a:xfrm>
            <a:custGeom>
              <a:avLst/>
              <a:gdLst>
                <a:gd name="T0" fmla="*/ 0 w 2015"/>
                <a:gd name="T1" fmla="*/ 270 h 1165"/>
                <a:gd name="T2" fmla="*/ 0 w 2015"/>
                <a:gd name="T3" fmla="*/ 909 h 1165"/>
                <a:gd name="T4" fmla="*/ 755 w 2015"/>
                <a:gd name="T5" fmla="*/ 1165 h 1165"/>
                <a:gd name="T6" fmla="*/ 1735 w 2015"/>
                <a:gd name="T7" fmla="*/ 795 h 1165"/>
                <a:gd name="T8" fmla="*/ 2015 w 2015"/>
                <a:gd name="T9" fmla="*/ 0 h 1165"/>
                <a:gd name="T10" fmla="*/ 0 w 2015"/>
                <a:gd name="T11" fmla="*/ 270 h 1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15"/>
                <a:gd name="T19" fmla="*/ 0 h 1165"/>
                <a:gd name="T20" fmla="*/ 2015 w 2015"/>
                <a:gd name="T21" fmla="*/ 1165 h 1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15" h="1165">
                  <a:moveTo>
                    <a:pt x="0" y="270"/>
                  </a:moveTo>
                  <a:lnTo>
                    <a:pt x="0" y="909"/>
                  </a:lnTo>
                  <a:lnTo>
                    <a:pt x="755" y="1165"/>
                  </a:lnTo>
                  <a:lnTo>
                    <a:pt x="1735" y="795"/>
                  </a:lnTo>
                  <a:lnTo>
                    <a:pt x="2015" y="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A5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7220" y="391"/>
              <a:ext cx="847" cy="1093"/>
            </a:xfrm>
            <a:custGeom>
              <a:avLst/>
              <a:gdLst>
                <a:gd name="T0" fmla="*/ 665 w 847"/>
                <a:gd name="T1" fmla="*/ 540 h 1093"/>
                <a:gd name="T2" fmla="*/ 678 w 847"/>
                <a:gd name="T3" fmla="*/ 460 h 1093"/>
                <a:gd name="T4" fmla="*/ 678 w 847"/>
                <a:gd name="T5" fmla="*/ 375 h 1093"/>
                <a:gd name="T6" fmla="*/ 664 w 847"/>
                <a:gd name="T7" fmla="*/ 293 h 1093"/>
                <a:gd name="T8" fmla="*/ 640 w 847"/>
                <a:gd name="T9" fmla="*/ 219 h 1093"/>
                <a:gd name="T10" fmla="*/ 602 w 847"/>
                <a:gd name="T11" fmla="*/ 153 h 1093"/>
                <a:gd name="T12" fmla="*/ 557 w 847"/>
                <a:gd name="T13" fmla="*/ 95 h 1093"/>
                <a:gd name="T14" fmla="*/ 502 w 847"/>
                <a:gd name="T15" fmla="*/ 51 h 1093"/>
                <a:gd name="T16" fmla="*/ 442 w 847"/>
                <a:gd name="T17" fmla="*/ 19 h 1093"/>
                <a:gd name="T18" fmla="*/ 375 w 847"/>
                <a:gd name="T19" fmla="*/ 2 h 1093"/>
                <a:gd name="T20" fmla="*/ 306 w 847"/>
                <a:gd name="T21" fmla="*/ 2 h 1093"/>
                <a:gd name="T22" fmla="*/ 240 w 847"/>
                <a:gd name="T23" fmla="*/ 19 h 1093"/>
                <a:gd name="T24" fmla="*/ 179 w 847"/>
                <a:gd name="T25" fmla="*/ 51 h 1093"/>
                <a:gd name="T26" fmla="*/ 124 w 847"/>
                <a:gd name="T27" fmla="*/ 95 h 1093"/>
                <a:gd name="T28" fmla="*/ 78 w 847"/>
                <a:gd name="T29" fmla="*/ 153 h 1093"/>
                <a:gd name="T30" fmla="*/ 42 w 847"/>
                <a:gd name="T31" fmla="*/ 219 h 1093"/>
                <a:gd name="T32" fmla="*/ 16 w 847"/>
                <a:gd name="T33" fmla="*/ 293 h 1093"/>
                <a:gd name="T34" fmla="*/ 1 w 847"/>
                <a:gd name="T35" fmla="*/ 375 h 1093"/>
                <a:gd name="T36" fmla="*/ 1 w 847"/>
                <a:gd name="T37" fmla="*/ 461 h 1093"/>
                <a:gd name="T38" fmla="*/ 14 w 847"/>
                <a:gd name="T39" fmla="*/ 542 h 1093"/>
                <a:gd name="T40" fmla="*/ 38 w 847"/>
                <a:gd name="T41" fmla="*/ 617 h 1093"/>
                <a:gd name="T42" fmla="*/ 72 w 847"/>
                <a:gd name="T43" fmla="*/ 684 h 1093"/>
                <a:gd name="T44" fmla="*/ 114 w 847"/>
                <a:gd name="T45" fmla="*/ 740 h 1093"/>
                <a:gd name="T46" fmla="*/ 166 w 847"/>
                <a:gd name="T47" fmla="*/ 786 h 1093"/>
                <a:gd name="T48" fmla="*/ 225 w 847"/>
                <a:gd name="T49" fmla="*/ 818 h 1093"/>
                <a:gd name="T50" fmla="*/ 290 w 847"/>
                <a:gd name="T51" fmla="*/ 833 h 1093"/>
                <a:gd name="T52" fmla="*/ 332 w 847"/>
                <a:gd name="T53" fmla="*/ 836 h 1093"/>
                <a:gd name="T54" fmla="*/ 348 w 847"/>
                <a:gd name="T55" fmla="*/ 835 h 1093"/>
                <a:gd name="T56" fmla="*/ 364 w 847"/>
                <a:gd name="T57" fmla="*/ 832 h 1093"/>
                <a:gd name="T58" fmla="*/ 378 w 847"/>
                <a:gd name="T59" fmla="*/ 829 h 1093"/>
                <a:gd name="T60" fmla="*/ 346 w 847"/>
                <a:gd name="T61" fmla="*/ 971 h 1093"/>
                <a:gd name="T62" fmla="*/ 358 w 847"/>
                <a:gd name="T63" fmla="*/ 981 h 1093"/>
                <a:gd name="T64" fmla="*/ 393 w 847"/>
                <a:gd name="T65" fmla="*/ 1009 h 1093"/>
                <a:gd name="T66" fmla="*/ 446 w 847"/>
                <a:gd name="T67" fmla="*/ 1045 h 1093"/>
                <a:gd name="T68" fmla="*/ 514 w 847"/>
                <a:gd name="T69" fmla="*/ 1080 h 1093"/>
                <a:gd name="T70" fmla="*/ 551 w 847"/>
                <a:gd name="T71" fmla="*/ 1092 h 1093"/>
                <a:gd name="T72" fmla="*/ 590 w 847"/>
                <a:gd name="T73" fmla="*/ 1092 h 1093"/>
                <a:gd name="T74" fmla="*/ 629 w 847"/>
                <a:gd name="T75" fmla="*/ 1085 h 1093"/>
                <a:gd name="T76" fmla="*/ 665 w 847"/>
                <a:gd name="T77" fmla="*/ 1072 h 1093"/>
                <a:gd name="T78" fmla="*/ 700 w 847"/>
                <a:gd name="T79" fmla="*/ 1056 h 1093"/>
                <a:gd name="T80" fmla="*/ 730 w 847"/>
                <a:gd name="T81" fmla="*/ 1040 h 1093"/>
                <a:gd name="T82" fmla="*/ 755 w 847"/>
                <a:gd name="T83" fmla="*/ 1027 h 1093"/>
                <a:gd name="T84" fmla="*/ 774 w 847"/>
                <a:gd name="T85" fmla="*/ 1019 h 1093"/>
                <a:gd name="T86" fmla="*/ 803 w 847"/>
                <a:gd name="T87" fmla="*/ 997 h 1093"/>
                <a:gd name="T88" fmla="*/ 826 w 847"/>
                <a:gd name="T89" fmla="*/ 961 h 1093"/>
                <a:gd name="T90" fmla="*/ 842 w 847"/>
                <a:gd name="T91" fmla="*/ 927 h 1093"/>
                <a:gd name="T92" fmla="*/ 847 w 847"/>
                <a:gd name="T93" fmla="*/ 912 h 10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47"/>
                <a:gd name="T142" fmla="*/ 0 h 1093"/>
                <a:gd name="T143" fmla="*/ 847 w 847"/>
                <a:gd name="T144" fmla="*/ 1093 h 10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47" h="1093">
                  <a:moveTo>
                    <a:pt x="654" y="579"/>
                  </a:moveTo>
                  <a:lnTo>
                    <a:pt x="665" y="540"/>
                  </a:lnTo>
                  <a:lnTo>
                    <a:pt x="674" y="502"/>
                  </a:lnTo>
                  <a:lnTo>
                    <a:pt x="678" y="460"/>
                  </a:lnTo>
                  <a:lnTo>
                    <a:pt x="680" y="418"/>
                  </a:lnTo>
                  <a:lnTo>
                    <a:pt x="678" y="375"/>
                  </a:lnTo>
                  <a:lnTo>
                    <a:pt x="673" y="334"/>
                  </a:lnTo>
                  <a:lnTo>
                    <a:pt x="664" y="293"/>
                  </a:lnTo>
                  <a:lnTo>
                    <a:pt x="654" y="256"/>
                  </a:lnTo>
                  <a:lnTo>
                    <a:pt x="640" y="219"/>
                  </a:lnTo>
                  <a:lnTo>
                    <a:pt x="622" y="184"/>
                  </a:lnTo>
                  <a:lnTo>
                    <a:pt x="602" y="153"/>
                  </a:lnTo>
                  <a:lnTo>
                    <a:pt x="580" y="122"/>
                  </a:lnTo>
                  <a:lnTo>
                    <a:pt x="557" y="95"/>
                  </a:lnTo>
                  <a:lnTo>
                    <a:pt x="530" y="72"/>
                  </a:lnTo>
                  <a:lnTo>
                    <a:pt x="502" y="51"/>
                  </a:lnTo>
                  <a:lnTo>
                    <a:pt x="474" y="33"/>
                  </a:lnTo>
                  <a:lnTo>
                    <a:pt x="442" y="19"/>
                  </a:lnTo>
                  <a:lnTo>
                    <a:pt x="409" y="9"/>
                  </a:lnTo>
                  <a:lnTo>
                    <a:pt x="375" y="2"/>
                  </a:lnTo>
                  <a:lnTo>
                    <a:pt x="341" y="0"/>
                  </a:lnTo>
                  <a:lnTo>
                    <a:pt x="306" y="2"/>
                  </a:lnTo>
                  <a:lnTo>
                    <a:pt x="273" y="9"/>
                  </a:lnTo>
                  <a:lnTo>
                    <a:pt x="240" y="19"/>
                  </a:lnTo>
                  <a:lnTo>
                    <a:pt x="208" y="33"/>
                  </a:lnTo>
                  <a:lnTo>
                    <a:pt x="179" y="51"/>
                  </a:lnTo>
                  <a:lnTo>
                    <a:pt x="150" y="72"/>
                  </a:lnTo>
                  <a:lnTo>
                    <a:pt x="124" y="95"/>
                  </a:lnTo>
                  <a:lnTo>
                    <a:pt x="100" y="122"/>
                  </a:lnTo>
                  <a:lnTo>
                    <a:pt x="78" y="153"/>
                  </a:lnTo>
                  <a:lnTo>
                    <a:pt x="58" y="184"/>
                  </a:lnTo>
                  <a:lnTo>
                    <a:pt x="42" y="219"/>
                  </a:lnTo>
                  <a:lnTo>
                    <a:pt x="27" y="256"/>
                  </a:lnTo>
                  <a:lnTo>
                    <a:pt x="16" y="293"/>
                  </a:lnTo>
                  <a:lnTo>
                    <a:pt x="7" y="334"/>
                  </a:lnTo>
                  <a:lnTo>
                    <a:pt x="1" y="375"/>
                  </a:lnTo>
                  <a:lnTo>
                    <a:pt x="0" y="418"/>
                  </a:lnTo>
                  <a:lnTo>
                    <a:pt x="1" y="461"/>
                  </a:lnTo>
                  <a:lnTo>
                    <a:pt x="6" y="502"/>
                  </a:lnTo>
                  <a:lnTo>
                    <a:pt x="14" y="542"/>
                  </a:lnTo>
                  <a:lnTo>
                    <a:pt x="25" y="581"/>
                  </a:lnTo>
                  <a:lnTo>
                    <a:pt x="38" y="617"/>
                  </a:lnTo>
                  <a:lnTo>
                    <a:pt x="53" y="651"/>
                  </a:lnTo>
                  <a:lnTo>
                    <a:pt x="72" y="684"/>
                  </a:lnTo>
                  <a:lnTo>
                    <a:pt x="92" y="713"/>
                  </a:lnTo>
                  <a:lnTo>
                    <a:pt x="114" y="740"/>
                  </a:lnTo>
                  <a:lnTo>
                    <a:pt x="140" y="764"/>
                  </a:lnTo>
                  <a:lnTo>
                    <a:pt x="166" y="786"/>
                  </a:lnTo>
                  <a:lnTo>
                    <a:pt x="195" y="803"/>
                  </a:lnTo>
                  <a:lnTo>
                    <a:pt x="225" y="818"/>
                  </a:lnTo>
                  <a:lnTo>
                    <a:pt x="257" y="828"/>
                  </a:lnTo>
                  <a:lnTo>
                    <a:pt x="290" y="833"/>
                  </a:lnTo>
                  <a:lnTo>
                    <a:pt x="325" y="836"/>
                  </a:lnTo>
                  <a:lnTo>
                    <a:pt x="332" y="836"/>
                  </a:lnTo>
                  <a:lnTo>
                    <a:pt x="339" y="835"/>
                  </a:lnTo>
                  <a:lnTo>
                    <a:pt x="348" y="835"/>
                  </a:lnTo>
                  <a:lnTo>
                    <a:pt x="355" y="833"/>
                  </a:lnTo>
                  <a:lnTo>
                    <a:pt x="364" y="832"/>
                  </a:lnTo>
                  <a:lnTo>
                    <a:pt x="371" y="831"/>
                  </a:lnTo>
                  <a:lnTo>
                    <a:pt x="378" y="829"/>
                  </a:lnTo>
                  <a:lnTo>
                    <a:pt x="385" y="828"/>
                  </a:lnTo>
                  <a:lnTo>
                    <a:pt x="346" y="971"/>
                  </a:lnTo>
                  <a:lnTo>
                    <a:pt x="349" y="974"/>
                  </a:lnTo>
                  <a:lnTo>
                    <a:pt x="358" y="981"/>
                  </a:lnTo>
                  <a:lnTo>
                    <a:pt x="374" y="994"/>
                  </a:lnTo>
                  <a:lnTo>
                    <a:pt x="393" y="1009"/>
                  </a:lnTo>
                  <a:lnTo>
                    <a:pt x="417" y="1026"/>
                  </a:lnTo>
                  <a:lnTo>
                    <a:pt x="446" y="1045"/>
                  </a:lnTo>
                  <a:lnTo>
                    <a:pt x="478" y="1063"/>
                  </a:lnTo>
                  <a:lnTo>
                    <a:pt x="514" y="1080"/>
                  </a:lnTo>
                  <a:lnTo>
                    <a:pt x="533" y="1088"/>
                  </a:lnTo>
                  <a:lnTo>
                    <a:pt x="551" y="1092"/>
                  </a:lnTo>
                  <a:lnTo>
                    <a:pt x="572" y="1093"/>
                  </a:lnTo>
                  <a:lnTo>
                    <a:pt x="590" y="1092"/>
                  </a:lnTo>
                  <a:lnTo>
                    <a:pt x="611" y="1089"/>
                  </a:lnTo>
                  <a:lnTo>
                    <a:pt x="629" y="1085"/>
                  </a:lnTo>
                  <a:lnTo>
                    <a:pt x="648" y="1079"/>
                  </a:lnTo>
                  <a:lnTo>
                    <a:pt x="665" y="1072"/>
                  </a:lnTo>
                  <a:lnTo>
                    <a:pt x="683" y="1065"/>
                  </a:lnTo>
                  <a:lnTo>
                    <a:pt x="700" y="1056"/>
                  </a:lnTo>
                  <a:lnTo>
                    <a:pt x="716" y="1047"/>
                  </a:lnTo>
                  <a:lnTo>
                    <a:pt x="730" y="1040"/>
                  </a:lnTo>
                  <a:lnTo>
                    <a:pt x="743" y="1033"/>
                  </a:lnTo>
                  <a:lnTo>
                    <a:pt x="755" y="1027"/>
                  </a:lnTo>
                  <a:lnTo>
                    <a:pt x="765" y="1022"/>
                  </a:lnTo>
                  <a:lnTo>
                    <a:pt x="774" y="1019"/>
                  </a:lnTo>
                  <a:lnTo>
                    <a:pt x="788" y="1010"/>
                  </a:lnTo>
                  <a:lnTo>
                    <a:pt x="803" y="997"/>
                  </a:lnTo>
                  <a:lnTo>
                    <a:pt x="814" y="980"/>
                  </a:lnTo>
                  <a:lnTo>
                    <a:pt x="826" y="961"/>
                  </a:lnTo>
                  <a:lnTo>
                    <a:pt x="834" y="943"/>
                  </a:lnTo>
                  <a:lnTo>
                    <a:pt x="842" y="927"/>
                  </a:lnTo>
                  <a:lnTo>
                    <a:pt x="846" y="917"/>
                  </a:lnTo>
                  <a:lnTo>
                    <a:pt x="847" y="912"/>
                  </a:lnTo>
                  <a:lnTo>
                    <a:pt x="654" y="579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7407" y="139"/>
              <a:ext cx="1232" cy="994"/>
            </a:xfrm>
            <a:custGeom>
              <a:avLst/>
              <a:gdLst>
                <a:gd name="T0" fmla="*/ 1224 w 1232"/>
                <a:gd name="T1" fmla="*/ 450 h 994"/>
                <a:gd name="T2" fmla="*/ 1206 w 1232"/>
                <a:gd name="T3" fmla="*/ 378 h 994"/>
                <a:gd name="T4" fmla="*/ 1178 w 1232"/>
                <a:gd name="T5" fmla="*/ 322 h 994"/>
                <a:gd name="T6" fmla="*/ 1128 w 1232"/>
                <a:gd name="T7" fmla="*/ 249 h 994"/>
                <a:gd name="T8" fmla="*/ 1066 w 1232"/>
                <a:gd name="T9" fmla="*/ 199 h 994"/>
                <a:gd name="T10" fmla="*/ 980 w 1232"/>
                <a:gd name="T11" fmla="*/ 178 h 994"/>
                <a:gd name="T12" fmla="*/ 902 w 1232"/>
                <a:gd name="T13" fmla="*/ 187 h 994"/>
                <a:gd name="T14" fmla="*/ 833 w 1232"/>
                <a:gd name="T15" fmla="*/ 201 h 994"/>
                <a:gd name="T16" fmla="*/ 780 w 1232"/>
                <a:gd name="T17" fmla="*/ 155 h 994"/>
                <a:gd name="T18" fmla="*/ 706 w 1232"/>
                <a:gd name="T19" fmla="*/ 86 h 994"/>
                <a:gd name="T20" fmla="*/ 609 w 1232"/>
                <a:gd name="T21" fmla="*/ 32 h 994"/>
                <a:gd name="T22" fmla="*/ 542 w 1232"/>
                <a:gd name="T23" fmla="*/ 10 h 994"/>
                <a:gd name="T24" fmla="*/ 471 w 1232"/>
                <a:gd name="T25" fmla="*/ 0 h 994"/>
                <a:gd name="T26" fmla="*/ 397 w 1232"/>
                <a:gd name="T27" fmla="*/ 3 h 994"/>
                <a:gd name="T28" fmla="*/ 332 w 1232"/>
                <a:gd name="T29" fmla="*/ 12 h 994"/>
                <a:gd name="T30" fmla="*/ 273 w 1232"/>
                <a:gd name="T31" fmla="*/ 20 h 994"/>
                <a:gd name="T32" fmla="*/ 220 w 1232"/>
                <a:gd name="T33" fmla="*/ 33 h 994"/>
                <a:gd name="T34" fmla="*/ 173 w 1232"/>
                <a:gd name="T35" fmla="*/ 46 h 994"/>
                <a:gd name="T36" fmla="*/ 133 w 1232"/>
                <a:gd name="T37" fmla="*/ 64 h 994"/>
                <a:gd name="T38" fmla="*/ 51 w 1232"/>
                <a:gd name="T39" fmla="*/ 121 h 994"/>
                <a:gd name="T40" fmla="*/ 7 w 1232"/>
                <a:gd name="T41" fmla="*/ 199 h 994"/>
                <a:gd name="T42" fmla="*/ 2 w 1232"/>
                <a:gd name="T43" fmla="*/ 288 h 994"/>
                <a:gd name="T44" fmla="*/ 29 w 1232"/>
                <a:gd name="T45" fmla="*/ 359 h 994"/>
                <a:gd name="T46" fmla="*/ 85 w 1232"/>
                <a:gd name="T47" fmla="*/ 414 h 994"/>
                <a:gd name="T48" fmla="*/ 168 w 1232"/>
                <a:gd name="T49" fmla="*/ 454 h 994"/>
                <a:gd name="T50" fmla="*/ 275 w 1232"/>
                <a:gd name="T51" fmla="*/ 484 h 994"/>
                <a:gd name="T52" fmla="*/ 400 w 1232"/>
                <a:gd name="T53" fmla="*/ 506 h 994"/>
                <a:gd name="T54" fmla="*/ 449 w 1232"/>
                <a:gd name="T55" fmla="*/ 522 h 994"/>
                <a:gd name="T56" fmla="*/ 498 w 1232"/>
                <a:gd name="T57" fmla="*/ 555 h 994"/>
                <a:gd name="T58" fmla="*/ 527 w 1232"/>
                <a:gd name="T59" fmla="*/ 752 h 994"/>
                <a:gd name="T60" fmla="*/ 543 w 1232"/>
                <a:gd name="T61" fmla="*/ 790 h 994"/>
                <a:gd name="T62" fmla="*/ 594 w 1232"/>
                <a:gd name="T63" fmla="*/ 875 h 994"/>
                <a:gd name="T64" fmla="*/ 676 w 1232"/>
                <a:gd name="T65" fmla="*/ 954 h 994"/>
                <a:gd name="T66" fmla="*/ 748 w 1232"/>
                <a:gd name="T67" fmla="*/ 993 h 994"/>
                <a:gd name="T68" fmla="*/ 812 w 1232"/>
                <a:gd name="T69" fmla="*/ 981 h 994"/>
                <a:gd name="T70" fmla="*/ 863 w 1232"/>
                <a:gd name="T71" fmla="*/ 920 h 994"/>
                <a:gd name="T72" fmla="*/ 871 w 1232"/>
                <a:gd name="T73" fmla="*/ 852 h 994"/>
                <a:gd name="T74" fmla="*/ 865 w 1232"/>
                <a:gd name="T75" fmla="*/ 820 h 994"/>
                <a:gd name="T76" fmla="*/ 889 w 1232"/>
                <a:gd name="T77" fmla="*/ 839 h 994"/>
                <a:gd name="T78" fmla="*/ 947 w 1232"/>
                <a:gd name="T79" fmla="*/ 868 h 994"/>
                <a:gd name="T80" fmla="*/ 1015 w 1232"/>
                <a:gd name="T81" fmla="*/ 871 h 994"/>
                <a:gd name="T82" fmla="*/ 1110 w 1232"/>
                <a:gd name="T83" fmla="*/ 823 h 994"/>
                <a:gd name="T84" fmla="*/ 1195 w 1232"/>
                <a:gd name="T85" fmla="*/ 727 h 994"/>
                <a:gd name="T86" fmla="*/ 1229 w 1232"/>
                <a:gd name="T87" fmla="*/ 591 h 9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32"/>
                <a:gd name="T133" fmla="*/ 0 h 994"/>
                <a:gd name="T134" fmla="*/ 1232 w 1232"/>
                <a:gd name="T135" fmla="*/ 994 h 9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32" h="994">
                  <a:moveTo>
                    <a:pt x="1230" y="506"/>
                  </a:moveTo>
                  <a:lnTo>
                    <a:pt x="1227" y="477"/>
                  </a:lnTo>
                  <a:lnTo>
                    <a:pt x="1224" y="450"/>
                  </a:lnTo>
                  <a:lnTo>
                    <a:pt x="1219" y="425"/>
                  </a:lnTo>
                  <a:lnTo>
                    <a:pt x="1213" y="401"/>
                  </a:lnTo>
                  <a:lnTo>
                    <a:pt x="1206" y="378"/>
                  </a:lnTo>
                  <a:lnTo>
                    <a:pt x="1197" y="358"/>
                  </a:lnTo>
                  <a:lnTo>
                    <a:pt x="1188" y="339"/>
                  </a:lnTo>
                  <a:lnTo>
                    <a:pt x="1178" y="322"/>
                  </a:lnTo>
                  <a:lnTo>
                    <a:pt x="1161" y="296"/>
                  </a:lnTo>
                  <a:lnTo>
                    <a:pt x="1145" y="272"/>
                  </a:lnTo>
                  <a:lnTo>
                    <a:pt x="1128" y="249"/>
                  </a:lnTo>
                  <a:lnTo>
                    <a:pt x="1110" y="229"/>
                  </a:lnTo>
                  <a:lnTo>
                    <a:pt x="1090" y="213"/>
                  </a:lnTo>
                  <a:lnTo>
                    <a:pt x="1066" y="199"/>
                  </a:lnTo>
                  <a:lnTo>
                    <a:pt x="1038" y="187"/>
                  </a:lnTo>
                  <a:lnTo>
                    <a:pt x="1006" y="180"/>
                  </a:lnTo>
                  <a:lnTo>
                    <a:pt x="980" y="178"/>
                  </a:lnTo>
                  <a:lnTo>
                    <a:pt x="954" y="180"/>
                  </a:lnTo>
                  <a:lnTo>
                    <a:pt x="928" y="183"/>
                  </a:lnTo>
                  <a:lnTo>
                    <a:pt x="902" y="187"/>
                  </a:lnTo>
                  <a:lnTo>
                    <a:pt x="878" y="193"/>
                  </a:lnTo>
                  <a:lnTo>
                    <a:pt x="855" y="197"/>
                  </a:lnTo>
                  <a:lnTo>
                    <a:pt x="833" y="201"/>
                  </a:lnTo>
                  <a:lnTo>
                    <a:pt x="816" y="204"/>
                  </a:lnTo>
                  <a:lnTo>
                    <a:pt x="800" y="180"/>
                  </a:lnTo>
                  <a:lnTo>
                    <a:pt x="780" y="155"/>
                  </a:lnTo>
                  <a:lnTo>
                    <a:pt x="758" y="131"/>
                  </a:lnTo>
                  <a:lnTo>
                    <a:pt x="734" y="108"/>
                  </a:lnTo>
                  <a:lnTo>
                    <a:pt x="706" y="86"/>
                  </a:lnTo>
                  <a:lnTo>
                    <a:pt x="676" y="66"/>
                  </a:lnTo>
                  <a:lnTo>
                    <a:pt x="644" y="48"/>
                  </a:lnTo>
                  <a:lnTo>
                    <a:pt x="609" y="32"/>
                  </a:lnTo>
                  <a:lnTo>
                    <a:pt x="588" y="23"/>
                  </a:lnTo>
                  <a:lnTo>
                    <a:pt x="565" y="16"/>
                  </a:lnTo>
                  <a:lnTo>
                    <a:pt x="542" y="10"/>
                  </a:lnTo>
                  <a:lnTo>
                    <a:pt x="518" y="6"/>
                  </a:lnTo>
                  <a:lnTo>
                    <a:pt x="495" y="2"/>
                  </a:lnTo>
                  <a:lnTo>
                    <a:pt x="471" y="0"/>
                  </a:lnTo>
                  <a:lnTo>
                    <a:pt x="445" y="0"/>
                  </a:lnTo>
                  <a:lnTo>
                    <a:pt x="420" y="2"/>
                  </a:lnTo>
                  <a:lnTo>
                    <a:pt x="397" y="3"/>
                  </a:lnTo>
                  <a:lnTo>
                    <a:pt x="374" y="6"/>
                  </a:lnTo>
                  <a:lnTo>
                    <a:pt x="352" y="9"/>
                  </a:lnTo>
                  <a:lnTo>
                    <a:pt x="332" y="12"/>
                  </a:lnTo>
                  <a:lnTo>
                    <a:pt x="312" y="15"/>
                  </a:lnTo>
                  <a:lnTo>
                    <a:pt x="292" y="18"/>
                  </a:lnTo>
                  <a:lnTo>
                    <a:pt x="273" y="20"/>
                  </a:lnTo>
                  <a:lnTo>
                    <a:pt x="254" y="25"/>
                  </a:lnTo>
                  <a:lnTo>
                    <a:pt x="237" y="29"/>
                  </a:lnTo>
                  <a:lnTo>
                    <a:pt x="220" y="33"/>
                  </a:lnTo>
                  <a:lnTo>
                    <a:pt x="204" y="38"/>
                  </a:lnTo>
                  <a:lnTo>
                    <a:pt x="188" y="42"/>
                  </a:lnTo>
                  <a:lnTo>
                    <a:pt x="173" y="46"/>
                  </a:lnTo>
                  <a:lnTo>
                    <a:pt x="159" y="52"/>
                  </a:lnTo>
                  <a:lnTo>
                    <a:pt x="146" y="58"/>
                  </a:lnTo>
                  <a:lnTo>
                    <a:pt x="133" y="64"/>
                  </a:lnTo>
                  <a:lnTo>
                    <a:pt x="101" y="81"/>
                  </a:lnTo>
                  <a:lnTo>
                    <a:pt x="74" y="99"/>
                  </a:lnTo>
                  <a:lnTo>
                    <a:pt x="51" y="121"/>
                  </a:lnTo>
                  <a:lnTo>
                    <a:pt x="32" y="144"/>
                  </a:lnTo>
                  <a:lnTo>
                    <a:pt x="18" y="170"/>
                  </a:lnTo>
                  <a:lnTo>
                    <a:pt x="7" y="199"/>
                  </a:lnTo>
                  <a:lnTo>
                    <a:pt x="2" y="229"/>
                  </a:lnTo>
                  <a:lnTo>
                    <a:pt x="0" y="260"/>
                  </a:lnTo>
                  <a:lnTo>
                    <a:pt x="2" y="288"/>
                  </a:lnTo>
                  <a:lnTo>
                    <a:pt x="7" y="313"/>
                  </a:lnTo>
                  <a:lnTo>
                    <a:pt x="16" y="338"/>
                  </a:lnTo>
                  <a:lnTo>
                    <a:pt x="29" y="359"/>
                  </a:lnTo>
                  <a:lnTo>
                    <a:pt x="45" y="380"/>
                  </a:lnTo>
                  <a:lnTo>
                    <a:pt x="64" y="398"/>
                  </a:lnTo>
                  <a:lnTo>
                    <a:pt x="85" y="414"/>
                  </a:lnTo>
                  <a:lnTo>
                    <a:pt x="110" y="428"/>
                  </a:lnTo>
                  <a:lnTo>
                    <a:pt x="137" y="443"/>
                  </a:lnTo>
                  <a:lnTo>
                    <a:pt x="168" y="454"/>
                  </a:lnTo>
                  <a:lnTo>
                    <a:pt x="201" y="466"/>
                  </a:lnTo>
                  <a:lnTo>
                    <a:pt x="237" y="476"/>
                  </a:lnTo>
                  <a:lnTo>
                    <a:pt x="275" y="484"/>
                  </a:lnTo>
                  <a:lnTo>
                    <a:pt x="314" y="492"/>
                  </a:lnTo>
                  <a:lnTo>
                    <a:pt x="357" y="499"/>
                  </a:lnTo>
                  <a:lnTo>
                    <a:pt x="400" y="506"/>
                  </a:lnTo>
                  <a:lnTo>
                    <a:pt x="413" y="509"/>
                  </a:lnTo>
                  <a:lnTo>
                    <a:pt x="430" y="515"/>
                  </a:lnTo>
                  <a:lnTo>
                    <a:pt x="449" y="522"/>
                  </a:lnTo>
                  <a:lnTo>
                    <a:pt x="468" y="532"/>
                  </a:lnTo>
                  <a:lnTo>
                    <a:pt x="484" y="543"/>
                  </a:lnTo>
                  <a:lnTo>
                    <a:pt x="498" y="555"/>
                  </a:lnTo>
                  <a:lnTo>
                    <a:pt x="507" y="568"/>
                  </a:lnTo>
                  <a:lnTo>
                    <a:pt x="510" y="582"/>
                  </a:lnTo>
                  <a:lnTo>
                    <a:pt x="527" y="752"/>
                  </a:lnTo>
                  <a:lnTo>
                    <a:pt x="529" y="756"/>
                  </a:lnTo>
                  <a:lnTo>
                    <a:pt x="534" y="770"/>
                  </a:lnTo>
                  <a:lnTo>
                    <a:pt x="543" y="790"/>
                  </a:lnTo>
                  <a:lnTo>
                    <a:pt x="557" y="816"/>
                  </a:lnTo>
                  <a:lnTo>
                    <a:pt x="573" y="845"/>
                  </a:lnTo>
                  <a:lnTo>
                    <a:pt x="594" y="875"/>
                  </a:lnTo>
                  <a:lnTo>
                    <a:pt x="618" y="904"/>
                  </a:lnTo>
                  <a:lnTo>
                    <a:pt x="647" y="931"/>
                  </a:lnTo>
                  <a:lnTo>
                    <a:pt x="676" y="954"/>
                  </a:lnTo>
                  <a:lnTo>
                    <a:pt x="702" y="971"/>
                  </a:lnTo>
                  <a:lnTo>
                    <a:pt x="725" y="984"/>
                  </a:lnTo>
                  <a:lnTo>
                    <a:pt x="748" y="993"/>
                  </a:lnTo>
                  <a:lnTo>
                    <a:pt x="770" y="994"/>
                  </a:lnTo>
                  <a:lnTo>
                    <a:pt x="790" y="990"/>
                  </a:lnTo>
                  <a:lnTo>
                    <a:pt x="812" y="981"/>
                  </a:lnTo>
                  <a:lnTo>
                    <a:pt x="833" y="964"/>
                  </a:lnTo>
                  <a:lnTo>
                    <a:pt x="852" y="943"/>
                  </a:lnTo>
                  <a:lnTo>
                    <a:pt x="863" y="920"/>
                  </a:lnTo>
                  <a:lnTo>
                    <a:pt x="869" y="895"/>
                  </a:lnTo>
                  <a:lnTo>
                    <a:pt x="872" y="872"/>
                  </a:lnTo>
                  <a:lnTo>
                    <a:pt x="871" y="852"/>
                  </a:lnTo>
                  <a:lnTo>
                    <a:pt x="868" y="835"/>
                  </a:lnTo>
                  <a:lnTo>
                    <a:pt x="866" y="825"/>
                  </a:lnTo>
                  <a:lnTo>
                    <a:pt x="865" y="820"/>
                  </a:lnTo>
                  <a:lnTo>
                    <a:pt x="868" y="823"/>
                  </a:lnTo>
                  <a:lnTo>
                    <a:pt x="876" y="829"/>
                  </a:lnTo>
                  <a:lnTo>
                    <a:pt x="889" y="839"/>
                  </a:lnTo>
                  <a:lnTo>
                    <a:pt x="907" y="849"/>
                  </a:lnTo>
                  <a:lnTo>
                    <a:pt x="926" y="859"/>
                  </a:lnTo>
                  <a:lnTo>
                    <a:pt x="947" y="868"/>
                  </a:lnTo>
                  <a:lnTo>
                    <a:pt x="969" y="874"/>
                  </a:lnTo>
                  <a:lnTo>
                    <a:pt x="990" y="875"/>
                  </a:lnTo>
                  <a:lnTo>
                    <a:pt x="1015" y="871"/>
                  </a:lnTo>
                  <a:lnTo>
                    <a:pt x="1045" y="859"/>
                  </a:lnTo>
                  <a:lnTo>
                    <a:pt x="1077" y="843"/>
                  </a:lnTo>
                  <a:lnTo>
                    <a:pt x="1110" y="823"/>
                  </a:lnTo>
                  <a:lnTo>
                    <a:pt x="1142" y="796"/>
                  </a:lnTo>
                  <a:lnTo>
                    <a:pt x="1171" y="764"/>
                  </a:lnTo>
                  <a:lnTo>
                    <a:pt x="1195" y="727"/>
                  </a:lnTo>
                  <a:lnTo>
                    <a:pt x="1211" y="685"/>
                  </a:lnTo>
                  <a:lnTo>
                    <a:pt x="1221" y="638"/>
                  </a:lnTo>
                  <a:lnTo>
                    <a:pt x="1229" y="591"/>
                  </a:lnTo>
                  <a:lnTo>
                    <a:pt x="1232" y="548"/>
                  </a:lnTo>
                  <a:lnTo>
                    <a:pt x="1230" y="506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624" y="2278"/>
              <a:ext cx="1691" cy="575"/>
            </a:xfrm>
            <a:custGeom>
              <a:avLst/>
              <a:gdLst>
                <a:gd name="T0" fmla="*/ 24 w 1691"/>
                <a:gd name="T1" fmla="*/ 575 h 575"/>
                <a:gd name="T2" fmla="*/ 1691 w 1691"/>
                <a:gd name="T3" fmla="*/ 575 h 575"/>
                <a:gd name="T4" fmla="*/ 1325 w 1691"/>
                <a:gd name="T5" fmla="*/ 104 h 575"/>
                <a:gd name="T6" fmla="*/ 1323 w 1691"/>
                <a:gd name="T7" fmla="*/ 104 h 575"/>
                <a:gd name="T8" fmla="*/ 1316 w 1691"/>
                <a:gd name="T9" fmla="*/ 102 h 575"/>
                <a:gd name="T10" fmla="*/ 1306 w 1691"/>
                <a:gd name="T11" fmla="*/ 99 h 575"/>
                <a:gd name="T12" fmla="*/ 1293 w 1691"/>
                <a:gd name="T13" fmla="*/ 98 h 575"/>
                <a:gd name="T14" fmla="*/ 1276 w 1691"/>
                <a:gd name="T15" fmla="*/ 94 h 575"/>
                <a:gd name="T16" fmla="*/ 1255 w 1691"/>
                <a:gd name="T17" fmla="*/ 91 h 575"/>
                <a:gd name="T18" fmla="*/ 1234 w 1691"/>
                <a:gd name="T19" fmla="*/ 85 h 575"/>
                <a:gd name="T20" fmla="*/ 1208 w 1691"/>
                <a:gd name="T21" fmla="*/ 81 h 575"/>
                <a:gd name="T22" fmla="*/ 1179 w 1691"/>
                <a:gd name="T23" fmla="*/ 76 h 575"/>
                <a:gd name="T24" fmla="*/ 1149 w 1691"/>
                <a:gd name="T25" fmla="*/ 71 h 575"/>
                <a:gd name="T26" fmla="*/ 1117 w 1691"/>
                <a:gd name="T27" fmla="*/ 65 h 575"/>
                <a:gd name="T28" fmla="*/ 1082 w 1691"/>
                <a:gd name="T29" fmla="*/ 59 h 575"/>
                <a:gd name="T30" fmla="*/ 1046 w 1691"/>
                <a:gd name="T31" fmla="*/ 53 h 575"/>
                <a:gd name="T32" fmla="*/ 1009 w 1691"/>
                <a:gd name="T33" fmla="*/ 48 h 575"/>
                <a:gd name="T34" fmla="*/ 971 w 1691"/>
                <a:gd name="T35" fmla="*/ 42 h 575"/>
                <a:gd name="T36" fmla="*/ 932 w 1691"/>
                <a:gd name="T37" fmla="*/ 36 h 575"/>
                <a:gd name="T38" fmla="*/ 892 w 1691"/>
                <a:gd name="T39" fmla="*/ 30 h 575"/>
                <a:gd name="T40" fmla="*/ 851 w 1691"/>
                <a:gd name="T41" fmla="*/ 25 h 575"/>
                <a:gd name="T42" fmla="*/ 811 w 1691"/>
                <a:gd name="T43" fmla="*/ 20 h 575"/>
                <a:gd name="T44" fmla="*/ 770 w 1691"/>
                <a:gd name="T45" fmla="*/ 16 h 575"/>
                <a:gd name="T46" fmla="*/ 730 w 1691"/>
                <a:gd name="T47" fmla="*/ 12 h 575"/>
                <a:gd name="T48" fmla="*/ 690 w 1691"/>
                <a:gd name="T49" fmla="*/ 9 h 575"/>
                <a:gd name="T50" fmla="*/ 651 w 1691"/>
                <a:gd name="T51" fmla="*/ 6 h 575"/>
                <a:gd name="T52" fmla="*/ 612 w 1691"/>
                <a:gd name="T53" fmla="*/ 3 h 575"/>
                <a:gd name="T54" fmla="*/ 576 w 1691"/>
                <a:gd name="T55" fmla="*/ 2 h 575"/>
                <a:gd name="T56" fmla="*/ 539 w 1691"/>
                <a:gd name="T57" fmla="*/ 0 h 575"/>
                <a:gd name="T58" fmla="*/ 505 w 1691"/>
                <a:gd name="T59" fmla="*/ 2 h 575"/>
                <a:gd name="T60" fmla="*/ 472 w 1691"/>
                <a:gd name="T61" fmla="*/ 2 h 575"/>
                <a:gd name="T62" fmla="*/ 441 w 1691"/>
                <a:gd name="T63" fmla="*/ 4 h 575"/>
                <a:gd name="T64" fmla="*/ 412 w 1691"/>
                <a:gd name="T65" fmla="*/ 7 h 575"/>
                <a:gd name="T66" fmla="*/ 386 w 1691"/>
                <a:gd name="T67" fmla="*/ 12 h 575"/>
                <a:gd name="T68" fmla="*/ 363 w 1691"/>
                <a:gd name="T69" fmla="*/ 17 h 575"/>
                <a:gd name="T70" fmla="*/ 346 w 1691"/>
                <a:gd name="T71" fmla="*/ 23 h 575"/>
                <a:gd name="T72" fmla="*/ 329 w 1691"/>
                <a:gd name="T73" fmla="*/ 29 h 575"/>
                <a:gd name="T74" fmla="*/ 310 w 1691"/>
                <a:gd name="T75" fmla="*/ 36 h 575"/>
                <a:gd name="T76" fmla="*/ 290 w 1691"/>
                <a:gd name="T77" fmla="*/ 43 h 575"/>
                <a:gd name="T78" fmla="*/ 270 w 1691"/>
                <a:gd name="T79" fmla="*/ 53 h 575"/>
                <a:gd name="T80" fmla="*/ 248 w 1691"/>
                <a:gd name="T81" fmla="*/ 63 h 575"/>
                <a:gd name="T82" fmla="*/ 228 w 1691"/>
                <a:gd name="T83" fmla="*/ 75 h 575"/>
                <a:gd name="T84" fmla="*/ 206 w 1691"/>
                <a:gd name="T85" fmla="*/ 86 h 575"/>
                <a:gd name="T86" fmla="*/ 184 w 1691"/>
                <a:gd name="T87" fmla="*/ 99 h 575"/>
                <a:gd name="T88" fmla="*/ 164 w 1691"/>
                <a:gd name="T89" fmla="*/ 114 h 575"/>
                <a:gd name="T90" fmla="*/ 144 w 1691"/>
                <a:gd name="T91" fmla="*/ 128 h 575"/>
                <a:gd name="T92" fmla="*/ 124 w 1691"/>
                <a:gd name="T93" fmla="*/ 144 h 575"/>
                <a:gd name="T94" fmla="*/ 105 w 1691"/>
                <a:gd name="T95" fmla="*/ 161 h 575"/>
                <a:gd name="T96" fmla="*/ 88 w 1691"/>
                <a:gd name="T97" fmla="*/ 178 h 575"/>
                <a:gd name="T98" fmla="*/ 72 w 1691"/>
                <a:gd name="T99" fmla="*/ 197 h 575"/>
                <a:gd name="T100" fmla="*/ 57 w 1691"/>
                <a:gd name="T101" fmla="*/ 217 h 575"/>
                <a:gd name="T102" fmla="*/ 24 w 1691"/>
                <a:gd name="T103" fmla="*/ 277 h 575"/>
                <a:gd name="T104" fmla="*/ 7 w 1691"/>
                <a:gd name="T105" fmla="*/ 338 h 575"/>
                <a:gd name="T106" fmla="*/ 0 w 1691"/>
                <a:gd name="T107" fmla="*/ 398 h 575"/>
                <a:gd name="T108" fmla="*/ 0 w 1691"/>
                <a:gd name="T109" fmla="*/ 454 h 575"/>
                <a:gd name="T110" fmla="*/ 7 w 1691"/>
                <a:gd name="T111" fmla="*/ 503 h 575"/>
                <a:gd name="T112" fmla="*/ 14 w 1691"/>
                <a:gd name="T113" fmla="*/ 540 h 575"/>
                <a:gd name="T114" fmla="*/ 21 w 1691"/>
                <a:gd name="T115" fmla="*/ 566 h 575"/>
                <a:gd name="T116" fmla="*/ 24 w 1691"/>
                <a:gd name="T117" fmla="*/ 575 h 5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91"/>
                <a:gd name="T178" fmla="*/ 0 h 575"/>
                <a:gd name="T179" fmla="*/ 1691 w 1691"/>
                <a:gd name="T180" fmla="*/ 575 h 5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91" h="575">
                  <a:moveTo>
                    <a:pt x="24" y="575"/>
                  </a:moveTo>
                  <a:lnTo>
                    <a:pt x="1691" y="575"/>
                  </a:lnTo>
                  <a:lnTo>
                    <a:pt x="1325" y="104"/>
                  </a:lnTo>
                  <a:lnTo>
                    <a:pt x="1323" y="104"/>
                  </a:lnTo>
                  <a:lnTo>
                    <a:pt x="1316" y="102"/>
                  </a:lnTo>
                  <a:lnTo>
                    <a:pt x="1306" y="99"/>
                  </a:lnTo>
                  <a:lnTo>
                    <a:pt x="1293" y="98"/>
                  </a:lnTo>
                  <a:lnTo>
                    <a:pt x="1276" y="94"/>
                  </a:lnTo>
                  <a:lnTo>
                    <a:pt x="1255" y="91"/>
                  </a:lnTo>
                  <a:lnTo>
                    <a:pt x="1234" y="85"/>
                  </a:lnTo>
                  <a:lnTo>
                    <a:pt x="1208" y="81"/>
                  </a:lnTo>
                  <a:lnTo>
                    <a:pt x="1179" y="76"/>
                  </a:lnTo>
                  <a:lnTo>
                    <a:pt x="1149" y="71"/>
                  </a:lnTo>
                  <a:lnTo>
                    <a:pt x="1117" y="65"/>
                  </a:lnTo>
                  <a:lnTo>
                    <a:pt x="1082" y="59"/>
                  </a:lnTo>
                  <a:lnTo>
                    <a:pt x="1046" y="53"/>
                  </a:lnTo>
                  <a:lnTo>
                    <a:pt x="1009" y="48"/>
                  </a:lnTo>
                  <a:lnTo>
                    <a:pt x="971" y="42"/>
                  </a:lnTo>
                  <a:lnTo>
                    <a:pt x="932" y="36"/>
                  </a:lnTo>
                  <a:lnTo>
                    <a:pt x="892" y="30"/>
                  </a:lnTo>
                  <a:lnTo>
                    <a:pt x="851" y="25"/>
                  </a:lnTo>
                  <a:lnTo>
                    <a:pt x="811" y="20"/>
                  </a:lnTo>
                  <a:lnTo>
                    <a:pt x="770" y="16"/>
                  </a:lnTo>
                  <a:lnTo>
                    <a:pt x="730" y="12"/>
                  </a:lnTo>
                  <a:lnTo>
                    <a:pt x="690" y="9"/>
                  </a:lnTo>
                  <a:lnTo>
                    <a:pt x="651" y="6"/>
                  </a:lnTo>
                  <a:lnTo>
                    <a:pt x="612" y="3"/>
                  </a:lnTo>
                  <a:lnTo>
                    <a:pt x="576" y="2"/>
                  </a:lnTo>
                  <a:lnTo>
                    <a:pt x="539" y="0"/>
                  </a:lnTo>
                  <a:lnTo>
                    <a:pt x="505" y="2"/>
                  </a:lnTo>
                  <a:lnTo>
                    <a:pt x="472" y="2"/>
                  </a:lnTo>
                  <a:lnTo>
                    <a:pt x="441" y="4"/>
                  </a:lnTo>
                  <a:lnTo>
                    <a:pt x="412" y="7"/>
                  </a:lnTo>
                  <a:lnTo>
                    <a:pt x="386" y="12"/>
                  </a:lnTo>
                  <a:lnTo>
                    <a:pt x="363" y="17"/>
                  </a:lnTo>
                  <a:lnTo>
                    <a:pt x="346" y="23"/>
                  </a:lnTo>
                  <a:lnTo>
                    <a:pt x="329" y="29"/>
                  </a:lnTo>
                  <a:lnTo>
                    <a:pt x="310" y="36"/>
                  </a:lnTo>
                  <a:lnTo>
                    <a:pt x="290" y="43"/>
                  </a:lnTo>
                  <a:lnTo>
                    <a:pt x="270" y="53"/>
                  </a:lnTo>
                  <a:lnTo>
                    <a:pt x="248" y="63"/>
                  </a:lnTo>
                  <a:lnTo>
                    <a:pt x="228" y="75"/>
                  </a:lnTo>
                  <a:lnTo>
                    <a:pt x="206" y="86"/>
                  </a:lnTo>
                  <a:lnTo>
                    <a:pt x="184" y="99"/>
                  </a:lnTo>
                  <a:lnTo>
                    <a:pt x="164" y="114"/>
                  </a:lnTo>
                  <a:lnTo>
                    <a:pt x="144" y="128"/>
                  </a:lnTo>
                  <a:lnTo>
                    <a:pt x="124" y="144"/>
                  </a:lnTo>
                  <a:lnTo>
                    <a:pt x="105" y="161"/>
                  </a:lnTo>
                  <a:lnTo>
                    <a:pt x="88" y="178"/>
                  </a:lnTo>
                  <a:lnTo>
                    <a:pt x="72" y="197"/>
                  </a:lnTo>
                  <a:lnTo>
                    <a:pt x="57" y="217"/>
                  </a:lnTo>
                  <a:lnTo>
                    <a:pt x="24" y="277"/>
                  </a:lnTo>
                  <a:lnTo>
                    <a:pt x="7" y="338"/>
                  </a:lnTo>
                  <a:lnTo>
                    <a:pt x="0" y="398"/>
                  </a:lnTo>
                  <a:lnTo>
                    <a:pt x="0" y="454"/>
                  </a:lnTo>
                  <a:lnTo>
                    <a:pt x="7" y="503"/>
                  </a:lnTo>
                  <a:lnTo>
                    <a:pt x="14" y="540"/>
                  </a:lnTo>
                  <a:lnTo>
                    <a:pt x="21" y="566"/>
                  </a:lnTo>
                  <a:lnTo>
                    <a:pt x="24" y="575"/>
                  </a:lnTo>
                  <a:close/>
                </a:path>
              </a:pathLst>
            </a:custGeom>
            <a:solidFill>
              <a:srgbClr val="003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4901" y="1523"/>
              <a:ext cx="1723" cy="1694"/>
            </a:xfrm>
            <a:custGeom>
              <a:avLst/>
              <a:gdLst>
                <a:gd name="T0" fmla="*/ 955 w 1723"/>
                <a:gd name="T1" fmla="*/ 56 h 1694"/>
                <a:gd name="T2" fmla="*/ 905 w 1723"/>
                <a:gd name="T3" fmla="*/ 68 h 1694"/>
                <a:gd name="T4" fmla="*/ 827 w 1723"/>
                <a:gd name="T5" fmla="*/ 94 h 1694"/>
                <a:gd name="T6" fmla="*/ 739 w 1723"/>
                <a:gd name="T7" fmla="*/ 137 h 1694"/>
                <a:gd name="T8" fmla="*/ 658 w 1723"/>
                <a:gd name="T9" fmla="*/ 201 h 1694"/>
                <a:gd name="T10" fmla="*/ 592 w 1723"/>
                <a:gd name="T11" fmla="*/ 298 h 1694"/>
                <a:gd name="T12" fmla="*/ 543 w 1723"/>
                <a:gd name="T13" fmla="*/ 420 h 1694"/>
                <a:gd name="T14" fmla="*/ 512 w 1723"/>
                <a:gd name="T15" fmla="*/ 573 h 1694"/>
                <a:gd name="T16" fmla="*/ 488 w 1723"/>
                <a:gd name="T17" fmla="*/ 779 h 1694"/>
                <a:gd name="T18" fmla="*/ 463 w 1723"/>
                <a:gd name="T19" fmla="*/ 946 h 1694"/>
                <a:gd name="T20" fmla="*/ 395 w 1723"/>
                <a:gd name="T21" fmla="*/ 1025 h 1694"/>
                <a:gd name="T22" fmla="*/ 291 w 1723"/>
                <a:gd name="T23" fmla="*/ 968 h 1694"/>
                <a:gd name="T24" fmla="*/ 228 w 1723"/>
                <a:gd name="T25" fmla="*/ 853 h 1694"/>
                <a:gd name="T26" fmla="*/ 0 w 1723"/>
                <a:gd name="T27" fmla="*/ 930 h 1694"/>
                <a:gd name="T28" fmla="*/ 9 w 1723"/>
                <a:gd name="T29" fmla="*/ 966 h 1694"/>
                <a:gd name="T30" fmla="*/ 39 w 1723"/>
                <a:gd name="T31" fmla="*/ 1061 h 1694"/>
                <a:gd name="T32" fmla="*/ 79 w 1723"/>
                <a:gd name="T33" fmla="*/ 1167 h 1694"/>
                <a:gd name="T34" fmla="*/ 123 w 1723"/>
                <a:gd name="T35" fmla="*/ 1236 h 1694"/>
                <a:gd name="T36" fmla="*/ 179 w 1723"/>
                <a:gd name="T37" fmla="*/ 1302 h 1694"/>
                <a:gd name="T38" fmla="*/ 242 w 1723"/>
                <a:gd name="T39" fmla="*/ 1361 h 1694"/>
                <a:gd name="T40" fmla="*/ 303 w 1723"/>
                <a:gd name="T41" fmla="*/ 1403 h 1694"/>
                <a:gd name="T42" fmla="*/ 355 w 1723"/>
                <a:gd name="T43" fmla="*/ 1423 h 1694"/>
                <a:gd name="T44" fmla="*/ 411 w 1723"/>
                <a:gd name="T45" fmla="*/ 1430 h 1694"/>
                <a:gd name="T46" fmla="*/ 452 w 1723"/>
                <a:gd name="T47" fmla="*/ 1423 h 1694"/>
                <a:gd name="T48" fmla="*/ 524 w 1723"/>
                <a:gd name="T49" fmla="*/ 1409 h 1694"/>
                <a:gd name="T50" fmla="*/ 550 w 1723"/>
                <a:gd name="T51" fmla="*/ 1424 h 1694"/>
                <a:gd name="T52" fmla="*/ 569 w 1723"/>
                <a:gd name="T53" fmla="*/ 1463 h 1694"/>
                <a:gd name="T54" fmla="*/ 598 w 1723"/>
                <a:gd name="T55" fmla="*/ 1518 h 1694"/>
                <a:gd name="T56" fmla="*/ 654 w 1723"/>
                <a:gd name="T57" fmla="*/ 1577 h 1694"/>
                <a:gd name="T58" fmla="*/ 756 w 1723"/>
                <a:gd name="T59" fmla="*/ 1636 h 1694"/>
                <a:gd name="T60" fmla="*/ 921 w 1723"/>
                <a:gd name="T61" fmla="*/ 1683 h 1694"/>
                <a:gd name="T62" fmla="*/ 1071 w 1723"/>
                <a:gd name="T63" fmla="*/ 1694 h 1694"/>
                <a:gd name="T64" fmla="*/ 1198 w 1723"/>
                <a:gd name="T65" fmla="*/ 1682 h 1694"/>
                <a:gd name="T66" fmla="*/ 1290 w 1723"/>
                <a:gd name="T67" fmla="*/ 1659 h 1694"/>
                <a:gd name="T68" fmla="*/ 1342 w 1723"/>
                <a:gd name="T69" fmla="*/ 1638 h 1694"/>
                <a:gd name="T70" fmla="*/ 1371 w 1723"/>
                <a:gd name="T71" fmla="*/ 1590 h 1694"/>
                <a:gd name="T72" fmla="*/ 1443 w 1723"/>
                <a:gd name="T73" fmla="*/ 1403 h 1694"/>
                <a:gd name="T74" fmla="*/ 1542 w 1723"/>
                <a:gd name="T75" fmla="*/ 1134 h 1694"/>
                <a:gd name="T76" fmla="*/ 1638 w 1723"/>
                <a:gd name="T77" fmla="*/ 856 h 1694"/>
                <a:gd name="T78" fmla="*/ 1706 w 1723"/>
                <a:gd name="T79" fmla="*/ 634 h 1694"/>
                <a:gd name="T80" fmla="*/ 1723 w 1723"/>
                <a:gd name="T81" fmla="*/ 508 h 1694"/>
                <a:gd name="T82" fmla="*/ 1710 w 1723"/>
                <a:gd name="T83" fmla="*/ 363 h 1694"/>
                <a:gd name="T84" fmla="*/ 1673 w 1723"/>
                <a:gd name="T85" fmla="*/ 235 h 1694"/>
                <a:gd name="T86" fmla="*/ 1614 w 1723"/>
                <a:gd name="T87" fmla="*/ 146 h 1694"/>
                <a:gd name="T88" fmla="*/ 1505 w 1723"/>
                <a:gd name="T89" fmla="*/ 38 h 1694"/>
                <a:gd name="T90" fmla="*/ 1433 w 1723"/>
                <a:gd name="T91" fmla="*/ 2 h 1694"/>
                <a:gd name="T92" fmla="*/ 1321 w 1723"/>
                <a:gd name="T93" fmla="*/ 120 h 1694"/>
                <a:gd name="T94" fmla="*/ 1204 w 1723"/>
                <a:gd name="T95" fmla="*/ 153 h 1694"/>
                <a:gd name="T96" fmla="*/ 1096 w 1723"/>
                <a:gd name="T97" fmla="*/ 132 h 1694"/>
                <a:gd name="T98" fmla="*/ 1013 w 1723"/>
                <a:gd name="T99" fmla="*/ 89 h 1694"/>
                <a:gd name="T100" fmla="*/ 970 w 1723"/>
                <a:gd name="T101" fmla="*/ 57 h 1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3"/>
                <a:gd name="T154" fmla="*/ 0 h 1694"/>
                <a:gd name="T155" fmla="*/ 1723 w 1723"/>
                <a:gd name="T156" fmla="*/ 1694 h 16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3" h="1694">
                  <a:moveTo>
                    <a:pt x="967" y="54"/>
                  </a:moveTo>
                  <a:lnTo>
                    <a:pt x="964" y="54"/>
                  </a:lnTo>
                  <a:lnTo>
                    <a:pt x="955" y="56"/>
                  </a:lnTo>
                  <a:lnTo>
                    <a:pt x="942" y="58"/>
                  </a:lnTo>
                  <a:lnTo>
                    <a:pt x="925" y="63"/>
                  </a:lnTo>
                  <a:lnTo>
                    <a:pt x="905" y="68"/>
                  </a:lnTo>
                  <a:lnTo>
                    <a:pt x="880" y="76"/>
                  </a:lnTo>
                  <a:lnTo>
                    <a:pt x="854" y="84"/>
                  </a:lnTo>
                  <a:lnTo>
                    <a:pt x="827" y="94"/>
                  </a:lnTo>
                  <a:lnTo>
                    <a:pt x="797" y="107"/>
                  </a:lnTo>
                  <a:lnTo>
                    <a:pt x="768" y="122"/>
                  </a:lnTo>
                  <a:lnTo>
                    <a:pt x="739" y="137"/>
                  </a:lnTo>
                  <a:lnTo>
                    <a:pt x="710" y="156"/>
                  </a:lnTo>
                  <a:lnTo>
                    <a:pt x="683" y="178"/>
                  </a:lnTo>
                  <a:lnTo>
                    <a:pt x="658" y="201"/>
                  </a:lnTo>
                  <a:lnTo>
                    <a:pt x="635" y="226"/>
                  </a:lnTo>
                  <a:lnTo>
                    <a:pt x="616" y="255"/>
                  </a:lnTo>
                  <a:lnTo>
                    <a:pt x="592" y="298"/>
                  </a:lnTo>
                  <a:lnTo>
                    <a:pt x="572" y="339"/>
                  </a:lnTo>
                  <a:lnTo>
                    <a:pt x="556" y="379"/>
                  </a:lnTo>
                  <a:lnTo>
                    <a:pt x="543" y="420"/>
                  </a:lnTo>
                  <a:lnTo>
                    <a:pt x="531" y="465"/>
                  </a:lnTo>
                  <a:lnTo>
                    <a:pt x="521" y="515"/>
                  </a:lnTo>
                  <a:lnTo>
                    <a:pt x="512" y="573"/>
                  </a:lnTo>
                  <a:lnTo>
                    <a:pt x="502" y="640"/>
                  </a:lnTo>
                  <a:lnTo>
                    <a:pt x="494" y="711"/>
                  </a:lnTo>
                  <a:lnTo>
                    <a:pt x="488" y="779"/>
                  </a:lnTo>
                  <a:lnTo>
                    <a:pt x="482" y="843"/>
                  </a:lnTo>
                  <a:lnTo>
                    <a:pt x="475" y="899"/>
                  </a:lnTo>
                  <a:lnTo>
                    <a:pt x="463" y="946"/>
                  </a:lnTo>
                  <a:lnTo>
                    <a:pt x="447" y="985"/>
                  </a:lnTo>
                  <a:lnTo>
                    <a:pt x="426" y="1012"/>
                  </a:lnTo>
                  <a:lnTo>
                    <a:pt x="395" y="1025"/>
                  </a:lnTo>
                  <a:lnTo>
                    <a:pt x="358" y="1022"/>
                  </a:lnTo>
                  <a:lnTo>
                    <a:pt x="323" y="1001"/>
                  </a:lnTo>
                  <a:lnTo>
                    <a:pt x="291" y="968"/>
                  </a:lnTo>
                  <a:lnTo>
                    <a:pt x="265" y="929"/>
                  </a:lnTo>
                  <a:lnTo>
                    <a:pt x="244" y="889"/>
                  </a:lnTo>
                  <a:lnTo>
                    <a:pt x="228" y="853"/>
                  </a:lnTo>
                  <a:lnTo>
                    <a:pt x="218" y="828"/>
                  </a:lnTo>
                  <a:lnTo>
                    <a:pt x="215" y="818"/>
                  </a:lnTo>
                  <a:lnTo>
                    <a:pt x="0" y="930"/>
                  </a:lnTo>
                  <a:lnTo>
                    <a:pt x="1" y="935"/>
                  </a:lnTo>
                  <a:lnTo>
                    <a:pt x="4" y="948"/>
                  </a:lnTo>
                  <a:lnTo>
                    <a:pt x="9" y="966"/>
                  </a:lnTo>
                  <a:lnTo>
                    <a:pt x="17" y="992"/>
                  </a:lnTo>
                  <a:lnTo>
                    <a:pt x="26" y="1024"/>
                  </a:lnTo>
                  <a:lnTo>
                    <a:pt x="39" y="1061"/>
                  </a:lnTo>
                  <a:lnTo>
                    <a:pt x="52" y="1101"/>
                  </a:lnTo>
                  <a:lnTo>
                    <a:pt x="69" y="1144"/>
                  </a:lnTo>
                  <a:lnTo>
                    <a:pt x="79" y="1167"/>
                  </a:lnTo>
                  <a:lnTo>
                    <a:pt x="91" y="1190"/>
                  </a:lnTo>
                  <a:lnTo>
                    <a:pt x="105" y="1213"/>
                  </a:lnTo>
                  <a:lnTo>
                    <a:pt x="123" y="1236"/>
                  </a:lnTo>
                  <a:lnTo>
                    <a:pt x="140" y="1259"/>
                  </a:lnTo>
                  <a:lnTo>
                    <a:pt x="159" y="1281"/>
                  </a:lnTo>
                  <a:lnTo>
                    <a:pt x="179" y="1302"/>
                  </a:lnTo>
                  <a:lnTo>
                    <a:pt x="199" y="1324"/>
                  </a:lnTo>
                  <a:lnTo>
                    <a:pt x="221" y="1343"/>
                  </a:lnTo>
                  <a:lnTo>
                    <a:pt x="242" y="1361"/>
                  </a:lnTo>
                  <a:lnTo>
                    <a:pt x="263" y="1377"/>
                  </a:lnTo>
                  <a:lnTo>
                    <a:pt x="283" y="1391"/>
                  </a:lnTo>
                  <a:lnTo>
                    <a:pt x="303" y="1403"/>
                  </a:lnTo>
                  <a:lnTo>
                    <a:pt x="322" y="1412"/>
                  </a:lnTo>
                  <a:lnTo>
                    <a:pt x="339" y="1419"/>
                  </a:lnTo>
                  <a:lnTo>
                    <a:pt x="355" y="1423"/>
                  </a:lnTo>
                  <a:lnTo>
                    <a:pt x="381" y="1427"/>
                  </a:lnTo>
                  <a:lnTo>
                    <a:pt x="398" y="1429"/>
                  </a:lnTo>
                  <a:lnTo>
                    <a:pt x="411" y="1430"/>
                  </a:lnTo>
                  <a:lnTo>
                    <a:pt x="423" y="1429"/>
                  </a:lnTo>
                  <a:lnTo>
                    <a:pt x="434" y="1426"/>
                  </a:lnTo>
                  <a:lnTo>
                    <a:pt x="452" y="1423"/>
                  </a:lnTo>
                  <a:lnTo>
                    <a:pt x="475" y="1417"/>
                  </a:lnTo>
                  <a:lnTo>
                    <a:pt x="509" y="1410"/>
                  </a:lnTo>
                  <a:lnTo>
                    <a:pt x="524" y="1409"/>
                  </a:lnTo>
                  <a:lnTo>
                    <a:pt x="534" y="1412"/>
                  </a:lnTo>
                  <a:lnTo>
                    <a:pt x="543" y="1417"/>
                  </a:lnTo>
                  <a:lnTo>
                    <a:pt x="550" y="1424"/>
                  </a:lnTo>
                  <a:lnTo>
                    <a:pt x="556" y="1436"/>
                  </a:lnTo>
                  <a:lnTo>
                    <a:pt x="561" y="1449"/>
                  </a:lnTo>
                  <a:lnTo>
                    <a:pt x="569" y="1463"/>
                  </a:lnTo>
                  <a:lnTo>
                    <a:pt x="576" y="1480"/>
                  </a:lnTo>
                  <a:lnTo>
                    <a:pt x="586" y="1498"/>
                  </a:lnTo>
                  <a:lnTo>
                    <a:pt x="598" y="1518"/>
                  </a:lnTo>
                  <a:lnTo>
                    <a:pt x="612" y="1536"/>
                  </a:lnTo>
                  <a:lnTo>
                    <a:pt x="631" y="1557"/>
                  </a:lnTo>
                  <a:lnTo>
                    <a:pt x="654" y="1577"/>
                  </a:lnTo>
                  <a:lnTo>
                    <a:pt x="681" y="1597"/>
                  </a:lnTo>
                  <a:lnTo>
                    <a:pt x="716" y="1617"/>
                  </a:lnTo>
                  <a:lnTo>
                    <a:pt x="756" y="1636"/>
                  </a:lnTo>
                  <a:lnTo>
                    <a:pt x="813" y="1657"/>
                  </a:lnTo>
                  <a:lnTo>
                    <a:pt x="867" y="1673"/>
                  </a:lnTo>
                  <a:lnTo>
                    <a:pt x="921" y="1683"/>
                  </a:lnTo>
                  <a:lnTo>
                    <a:pt x="973" y="1690"/>
                  </a:lnTo>
                  <a:lnTo>
                    <a:pt x="1023" y="1694"/>
                  </a:lnTo>
                  <a:lnTo>
                    <a:pt x="1071" y="1694"/>
                  </a:lnTo>
                  <a:lnTo>
                    <a:pt x="1116" y="1692"/>
                  </a:lnTo>
                  <a:lnTo>
                    <a:pt x="1159" y="1687"/>
                  </a:lnTo>
                  <a:lnTo>
                    <a:pt x="1198" y="1682"/>
                  </a:lnTo>
                  <a:lnTo>
                    <a:pt x="1233" y="1674"/>
                  </a:lnTo>
                  <a:lnTo>
                    <a:pt x="1264" y="1667"/>
                  </a:lnTo>
                  <a:lnTo>
                    <a:pt x="1290" y="1659"/>
                  </a:lnTo>
                  <a:lnTo>
                    <a:pt x="1313" y="1651"/>
                  </a:lnTo>
                  <a:lnTo>
                    <a:pt x="1331" y="1644"/>
                  </a:lnTo>
                  <a:lnTo>
                    <a:pt x="1342" y="1638"/>
                  </a:lnTo>
                  <a:lnTo>
                    <a:pt x="1350" y="1636"/>
                  </a:lnTo>
                  <a:lnTo>
                    <a:pt x="1357" y="1623"/>
                  </a:lnTo>
                  <a:lnTo>
                    <a:pt x="1371" y="1590"/>
                  </a:lnTo>
                  <a:lnTo>
                    <a:pt x="1391" y="1541"/>
                  </a:lnTo>
                  <a:lnTo>
                    <a:pt x="1416" y="1478"/>
                  </a:lnTo>
                  <a:lnTo>
                    <a:pt x="1443" y="1403"/>
                  </a:lnTo>
                  <a:lnTo>
                    <a:pt x="1475" y="1320"/>
                  </a:lnTo>
                  <a:lnTo>
                    <a:pt x="1508" y="1229"/>
                  </a:lnTo>
                  <a:lnTo>
                    <a:pt x="1542" y="1134"/>
                  </a:lnTo>
                  <a:lnTo>
                    <a:pt x="1575" y="1039"/>
                  </a:lnTo>
                  <a:lnTo>
                    <a:pt x="1608" y="945"/>
                  </a:lnTo>
                  <a:lnTo>
                    <a:pt x="1638" y="856"/>
                  </a:lnTo>
                  <a:lnTo>
                    <a:pt x="1664" y="771"/>
                  </a:lnTo>
                  <a:lnTo>
                    <a:pt x="1687" y="698"/>
                  </a:lnTo>
                  <a:lnTo>
                    <a:pt x="1706" y="634"/>
                  </a:lnTo>
                  <a:lnTo>
                    <a:pt x="1718" y="586"/>
                  </a:lnTo>
                  <a:lnTo>
                    <a:pt x="1723" y="554"/>
                  </a:lnTo>
                  <a:lnTo>
                    <a:pt x="1723" y="508"/>
                  </a:lnTo>
                  <a:lnTo>
                    <a:pt x="1722" y="459"/>
                  </a:lnTo>
                  <a:lnTo>
                    <a:pt x="1718" y="410"/>
                  </a:lnTo>
                  <a:lnTo>
                    <a:pt x="1710" y="363"/>
                  </a:lnTo>
                  <a:lnTo>
                    <a:pt x="1700" y="317"/>
                  </a:lnTo>
                  <a:lnTo>
                    <a:pt x="1687" y="274"/>
                  </a:lnTo>
                  <a:lnTo>
                    <a:pt x="1673" y="235"/>
                  </a:lnTo>
                  <a:lnTo>
                    <a:pt x="1657" y="202"/>
                  </a:lnTo>
                  <a:lnTo>
                    <a:pt x="1640" y="179"/>
                  </a:lnTo>
                  <a:lnTo>
                    <a:pt x="1614" y="146"/>
                  </a:lnTo>
                  <a:lnTo>
                    <a:pt x="1579" y="109"/>
                  </a:lnTo>
                  <a:lnTo>
                    <a:pt x="1543" y="71"/>
                  </a:lnTo>
                  <a:lnTo>
                    <a:pt x="1505" y="38"/>
                  </a:lnTo>
                  <a:lnTo>
                    <a:pt x="1472" y="12"/>
                  </a:lnTo>
                  <a:lnTo>
                    <a:pt x="1448" y="0"/>
                  </a:lnTo>
                  <a:lnTo>
                    <a:pt x="1433" y="2"/>
                  </a:lnTo>
                  <a:lnTo>
                    <a:pt x="1397" y="53"/>
                  </a:lnTo>
                  <a:lnTo>
                    <a:pt x="1360" y="91"/>
                  </a:lnTo>
                  <a:lnTo>
                    <a:pt x="1321" y="120"/>
                  </a:lnTo>
                  <a:lnTo>
                    <a:pt x="1282" y="139"/>
                  </a:lnTo>
                  <a:lnTo>
                    <a:pt x="1241" y="149"/>
                  </a:lnTo>
                  <a:lnTo>
                    <a:pt x="1204" y="153"/>
                  </a:lnTo>
                  <a:lnTo>
                    <a:pt x="1166" y="150"/>
                  </a:lnTo>
                  <a:lnTo>
                    <a:pt x="1130" y="142"/>
                  </a:lnTo>
                  <a:lnTo>
                    <a:pt x="1096" y="132"/>
                  </a:lnTo>
                  <a:lnTo>
                    <a:pt x="1065" y="119"/>
                  </a:lnTo>
                  <a:lnTo>
                    <a:pt x="1038" y="103"/>
                  </a:lnTo>
                  <a:lnTo>
                    <a:pt x="1013" y="89"/>
                  </a:lnTo>
                  <a:lnTo>
                    <a:pt x="994" y="76"/>
                  </a:lnTo>
                  <a:lnTo>
                    <a:pt x="980" y="64"/>
                  </a:lnTo>
                  <a:lnTo>
                    <a:pt x="970" y="57"/>
                  </a:lnTo>
                  <a:lnTo>
                    <a:pt x="967" y="54"/>
                  </a:lnTo>
                  <a:close/>
                </a:path>
              </a:pathLst>
            </a:custGeom>
            <a:solidFill>
              <a:srgbClr val="D87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auto">
            <a:xfrm>
              <a:off x="145" y="705"/>
              <a:ext cx="1356" cy="1653"/>
            </a:xfrm>
            <a:custGeom>
              <a:avLst/>
              <a:gdLst>
                <a:gd name="T0" fmla="*/ 28 w 1356"/>
                <a:gd name="T1" fmla="*/ 233 h 1653"/>
                <a:gd name="T2" fmla="*/ 87 w 1356"/>
                <a:gd name="T3" fmla="*/ 1321 h 1653"/>
                <a:gd name="T4" fmla="*/ 415 w 1356"/>
                <a:gd name="T5" fmla="*/ 1327 h 1653"/>
                <a:gd name="T6" fmla="*/ 415 w 1356"/>
                <a:gd name="T7" fmla="*/ 1360 h 1653"/>
                <a:gd name="T8" fmla="*/ 0 w 1356"/>
                <a:gd name="T9" fmla="*/ 1400 h 1653"/>
                <a:gd name="T10" fmla="*/ 0 w 1356"/>
                <a:gd name="T11" fmla="*/ 1520 h 1653"/>
                <a:gd name="T12" fmla="*/ 341 w 1356"/>
                <a:gd name="T13" fmla="*/ 1653 h 1653"/>
                <a:gd name="T14" fmla="*/ 1275 w 1356"/>
                <a:gd name="T15" fmla="*/ 1454 h 1653"/>
                <a:gd name="T16" fmla="*/ 1275 w 1356"/>
                <a:gd name="T17" fmla="*/ 1380 h 1653"/>
                <a:gd name="T18" fmla="*/ 982 w 1356"/>
                <a:gd name="T19" fmla="*/ 1327 h 1653"/>
                <a:gd name="T20" fmla="*/ 982 w 1356"/>
                <a:gd name="T21" fmla="*/ 1268 h 1653"/>
                <a:gd name="T22" fmla="*/ 1321 w 1356"/>
                <a:gd name="T23" fmla="*/ 1148 h 1653"/>
                <a:gd name="T24" fmla="*/ 1356 w 1356"/>
                <a:gd name="T25" fmla="*/ 26 h 1653"/>
                <a:gd name="T26" fmla="*/ 241 w 1356"/>
                <a:gd name="T27" fmla="*/ 0 h 1653"/>
                <a:gd name="T28" fmla="*/ 28 w 1356"/>
                <a:gd name="T29" fmla="*/ 233 h 16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56"/>
                <a:gd name="T46" fmla="*/ 0 h 1653"/>
                <a:gd name="T47" fmla="*/ 1356 w 1356"/>
                <a:gd name="T48" fmla="*/ 1653 h 16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56" h="1653">
                  <a:moveTo>
                    <a:pt x="28" y="233"/>
                  </a:moveTo>
                  <a:lnTo>
                    <a:pt x="87" y="1321"/>
                  </a:lnTo>
                  <a:lnTo>
                    <a:pt x="415" y="1327"/>
                  </a:lnTo>
                  <a:lnTo>
                    <a:pt x="415" y="1360"/>
                  </a:lnTo>
                  <a:lnTo>
                    <a:pt x="0" y="1400"/>
                  </a:lnTo>
                  <a:lnTo>
                    <a:pt x="0" y="1520"/>
                  </a:lnTo>
                  <a:lnTo>
                    <a:pt x="341" y="1653"/>
                  </a:lnTo>
                  <a:lnTo>
                    <a:pt x="1275" y="1454"/>
                  </a:lnTo>
                  <a:lnTo>
                    <a:pt x="1275" y="1380"/>
                  </a:lnTo>
                  <a:lnTo>
                    <a:pt x="982" y="1327"/>
                  </a:lnTo>
                  <a:lnTo>
                    <a:pt x="982" y="1268"/>
                  </a:lnTo>
                  <a:lnTo>
                    <a:pt x="1321" y="1148"/>
                  </a:lnTo>
                  <a:lnTo>
                    <a:pt x="1356" y="26"/>
                  </a:lnTo>
                  <a:lnTo>
                    <a:pt x="241" y="0"/>
                  </a:lnTo>
                  <a:lnTo>
                    <a:pt x="28" y="23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auto">
            <a:xfrm>
              <a:off x="4028" y="1278"/>
              <a:ext cx="1194" cy="471"/>
            </a:xfrm>
            <a:custGeom>
              <a:avLst/>
              <a:gdLst>
                <a:gd name="T0" fmla="*/ 6 w 1194"/>
                <a:gd name="T1" fmla="*/ 185 h 471"/>
                <a:gd name="T2" fmla="*/ 0 w 1194"/>
                <a:gd name="T3" fmla="*/ 278 h 471"/>
                <a:gd name="T4" fmla="*/ 461 w 1194"/>
                <a:gd name="T5" fmla="*/ 471 h 471"/>
                <a:gd name="T6" fmla="*/ 1166 w 1194"/>
                <a:gd name="T7" fmla="*/ 264 h 471"/>
                <a:gd name="T8" fmla="*/ 1194 w 1194"/>
                <a:gd name="T9" fmla="*/ 53 h 471"/>
                <a:gd name="T10" fmla="*/ 1034 w 1194"/>
                <a:gd name="T11" fmla="*/ 0 h 471"/>
                <a:gd name="T12" fmla="*/ 6 w 1194"/>
                <a:gd name="T13" fmla="*/ 185 h 4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4"/>
                <a:gd name="T22" fmla="*/ 0 h 471"/>
                <a:gd name="T23" fmla="*/ 1194 w 1194"/>
                <a:gd name="T24" fmla="*/ 471 h 4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4" h="471">
                  <a:moveTo>
                    <a:pt x="6" y="185"/>
                  </a:moveTo>
                  <a:lnTo>
                    <a:pt x="0" y="278"/>
                  </a:lnTo>
                  <a:lnTo>
                    <a:pt x="461" y="471"/>
                  </a:lnTo>
                  <a:lnTo>
                    <a:pt x="1166" y="264"/>
                  </a:lnTo>
                  <a:lnTo>
                    <a:pt x="1194" y="53"/>
                  </a:lnTo>
                  <a:lnTo>
                    <a:pt x="1034" y="0"/>
                  </a:lnTo>
                  <a:lnTo>
                    <a:pt x="6" y="18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5036" y="1116"/>
              <a:ext cx="231" cy="311"/>
            </a:xfrm>
            <a:custGeom>
              <a:avLst/>
              <a:gdLst>
                <a:gd name="T0" fmla="*/ 7 w 231"/>
                <a:gd name="T1" fmla="*/ 87 h 311"/>
                <a:gd name="T2" fmla="*/ 9 w 231"/>
                <a:gd name="T3" fmla="*/ 94 h 311"/>
                <a:gd name="T4" fmla="*/ 6 w 231"/>
                <a:gd name="T5" fmla="*/ 105 h 311"/>
                <a:gd name="T6" fmla="*/ 4 w 231"/>
                <a:gd name="T7" fmla="*/ 116 h 311"/>
                <a:gd name="T8" fmla="*/ 9 w 231"/>
                <a:gd name="T9" fmla="*/ 128 h 311"/>
                <a:gd name="T10" fmla="*/ 23 w 231"/>
                <a:gd name="T11" fmla="*/ 143 h 311"/>
                <a:gd name="T12" fmla="*/ 39 w 231"/>
                <a:gd name="T13" fmla="*/ 158 h 311"/>
                <a:gd name="T14" fmla="*/ 55 w 231"/>
                <a:gd name="T15" fmla="*/ 172 h 311"/>
                <a:gd name="T16" fmla="*/ 72 w 231"/>
                <a:gd name="T17" fmla="*/ 185 h 311"/>
                <a:gd name="T18" fmla="*/ 87 w 231"/>
                <a:gd name="T19" fmla="*/ 196 h 311"/>
                <a:gd name="T20" fmla="*/ 98 w 231"/>
                <a:gd name="T21" fmla="*/ 205 h 311"/>
                <a:gd name="T22" fmla="*/ 107 w 231"/>
                <a:gd name="T23" fmla="*/ 211 h 311"/>
                <a:gd name="T24" fmla="*/ 110 w 231"/>
                <a:gd name="T25" fmla="*/ 212 h 311"/>
                <a:gd name="T26" fmla="*/ 177 w 231"/>
                <a:gd name="T27" fmla="*/ 311 h 311"/>
                <a:gd name="T28" fmla="*/ 231 w 231"/>
                <a:gd name="T29" fmla="*/ 53 h 311"/>
                <a:gd name="T30" fmla="*/ 91 w 231"/>
                <a:gd name="T31" fmla="*/ 0 h 311"/>
                <a:gd name="T32" fmla="*/ 85 w 231"/>
                <a:gd name="T33" fmla="*/ 1 h 311"/>
                <a:gd name="T34" fmla="*/ 72 w 231"/>
                <a:gd name="T35" fmla="*/ 5 h 311"/>
                <a:gd name="T36" fmla="*/ 55 w 231"/>
                <a:gd name="T37" fmla="*/ 14 h 311"/>
                <a:gd name="T38" fmla="*/ 36 w 231"/>
                <a:gd name="T39" fmla="*/ 24 h 311"/>
                <a:gd name="T40" fmla="*/ 17 w 231"/>
                <a:gd name="T41" fmla="*/ 37 h 311"/>
                <a:gd name="T42" fmla="*/ 6 w 231"/>
                <a:gd name="T43" fmla="*/ 51 h 311"/>
                <a:gd name="T44" fmla="*/ 0 w 231"/>
                <a:gd name="T45" fmla="*/ 69 h 311"/>
                <a:gd name="T46" fmla="*/ 7 w 231"/>
                <a:gd name="T47" fmla="*/ 87 h 3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1"/>
                <a:gd name="T73" fmla="*/ 0 h 311"/>
                <a:gd name="T74" fmla="*/ 231 w 231"/>
                <a:gd name="T75" fmla="*/ 311 h 3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1" h="311">
                  <a:moveTo>
                    <a:pt x="7" y="87"/>
                  </a:moveTo>
                  <a:lnTo>
                    <a:pt x="9" y="94"/>
                  </a:lnTo>
                  <a:lnTo>
                    <a:pt x="6" y="105"/>
                  </a:lnTo>
                  <a:lnTo>
                    <a:pt x="4" y="116"/>
                  </a:lnTo>
                  <a:lnTo>
                    <a:pt x="9" y="128"/>
                  </a:lnTo>
                  <a:lnTo>
                    <a:pt x="23" y="143"/>
                  </a:lnTo>
                  <a:lnTo>
                    <a:pt x="39" y="158"/>
                  </a:lnTo>
                  <a:lnTo>
                    <a:pt x="55" y="172"/>
                  </a:lnTo>
                  <a:lnTo>
                    <a:pt x="72" y="185"/>
                  </a:lnTo>
                  <a:lnTo>
                    <a:pt x="87" y="196"/>
                  </a:lnTo>
                  <a:lnTo>
                    <a:pt x="98" y="205"/>
                  </a:lnTo>
                  <a:lnTo>
                    <a:pt x="107" y="211"/>
                  </a:lnTo>
                  <a:lnTo>
                    <a:pt x="110" y="212"/>
                  </a:lnTo>
                  <a:lnTo>
                    <a:pt x="177" y="311"/>
                  </a:lnTo>
                  <a:lnTo>
                    <a:pt x="231" y="53"/>
                  </a:lnTo>
                  <a:lnTo>
                    <a:pt x="91" y="0"/>
                  </a:lnTo>
                  <a:lnTo>
                    <a:pt x="85" y="1"/>
                  </a:lnTo>
                  <a:lnTo>
                    <a:pt x="72" y="5"/>
                  </a:lnTo>
                  <a:lnTo>
                    <a:pt x="55" y="14"/>
                  </a:lnTo>
                  <a:lnTo>
                    <a:pt x="36" y="24"/>
                  </a:lnTo>
                  <a:lnTo>
                    <a:pt x="17" y="37"/>
                  </a:lnTo>
                  <a:lnTo>
                    <a:pt x="6" y="51"/>
                  </a:lnTo>
                  <a:lnTo>
                    <a:pt x="0" y="69"/>
                  </a:lnTo>
                  <a:lnTo>
                    <a:pt x="7" y="87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4448" y="1260"/>
              <a:ext cx="361" cy="400"/>
            </a:xfrm>
            <a:custGeom>
              <a:avLst/>
              <a:gdLst>
                <a:gd name="T0" fmla="*/ 14 w 361"/>
                <a:gd name="T1" fmla="*/ 94 h 400"/>
                <a:gd name="T2" fmla="*/ 36 w 361"/>
                <a:gd name="T3" fmla="*/ 153 h 400"/>
                <a:gd name="T4" fmla="*/ 39 w 361"/>
                <a:gd name="T5" fmla="*/ 212 h 400"/>
                <a:gd name="T6" fmla="*/ 37 w 361"/>
                <a:gd name="T7" fmla="*/ 268 h 400"/>
                <a:gd name="T8" fmla="*/ 40 w 361"/>
                <a:gd name="T9" fmla="*/ 329 h 400"/>
                <a:gd name="T10" fmla="*/ 61 w 361"/>
                <a:gd name="T11" fmla="*/ 379 h 400"/>
                <a:gd name="T12" fmla="*/ 105 w 361"/>
                <a:gd name="T13" fmla="*/ 400 h 400"/>
                <a:gd name="T14" fmla="*/ 172 w 361"/>
                <a:gd name="T15" fmla="*/ 377 h 400"/>
                <a:gd name="T16" fmla="*/ 238 w 361"/>
                <a:gd name="T17" fmla="*/ 336 h 400"/>
                <a:gd name="T18" fmla="*/ 281 w 361"/>
                <a:gd name="T19" fmla="*/ 301 h 400"/>
                <a:gd name="T20" fmla="*/ 290 w 361"/>
                <a:gd name="T21" fmla="*/ 291 h 400"/>
                <a:gd name="T22" fmla="*/ 310 w 361"/>
                <a:gd name="T23" fmla="*/ 260 h 400"/>
                <a:gd name="T24" fmla="*/ 336 w 361"/>
                <a:gd name="T25" fmla="*/ 214 h 400"/>
                <a:gd name="T26" fmla="*/ 358 w 361"/>
                <a:gd name="T27" fmla="*/ 173 h 400"/>
                <a:gd name="T28" fmla="*/ 361 w 361"/>
                <a:gd name="T29" fmla="*/ 129 h 400"/>
                <a:gd name="T30" fmla="*/ 343 w 361"/>
                <a:gd name="T31" fmla="*/ 27 h 400"/>
                <a:gd name="T32" fmla="*/ 307 w 361"/>
                <a:gd name="T33" fmla="*/ 4 h 400"/>
                <a:gd name="T34" fmla="*/ 289 w 361"/>
                <a:gd name="T35" fmla="*/ 25 h 400"/>
                <a:gd name="T36" fmla="*/ 277 w 361"/>
                <a:gd name="T37" fmla="*/ 56 h 400"/>
                <a:gd name="T38" fmla="*/ 273 w 361"/>
                <a:gd name="T39" fmla="*/ 79 h 400"/>
                <a:gd name="T40" fmla="*/ 271 w 361"/>
                <a:gd name="T41" fmla="*/ 80 h 400"/>
                <a:gd name="T42" fmla="*/ 261 w 361"/>
                <a:gd name="T43" fmla="*/ 61 h 400"/>
                <a:gd name="T44" fmla="*/ 247 w 361"/>
                <a:gd name="T45" fmla="*/ 34 h 400"/>
                <a:gd name="T46" fmla="*/ 232 w 361"/>
                <a:gd name="T47" fmla="*/ 10 h 400"/>
                <a:gd name="T48" fmla="*/ 222 w 361"/>
                <a:gd name="T49" fmla="*/ 1 h 400"/>
                <a:gd name="T50" fmla="*/ 199 w 361"/>
                <a:gd name="T51" fmla="*/ 1 h 400"/>
                <a:gd name="T52" fmla="*/ 165 w 361"/>
                <a:gd name="T53" fmla="*/ 5 h 400"/>
                <a:gd name="T54" fmla="*/ 124 w 361"/>
                <a:gd name="T55" fmla="*/ 14 h 400"/>
                <a:gd name="T56" fmla="*/ 81 w 361"/>
                <a:gd name="T57" fmla="*/ 24 h 400"/>
                <a:gd name="T58" fmla="*/ 42 w 361"/>
                <a:gd name="T59" fmla="*/ 37 h 400"/>
                <a:gd name="T60" fmla="*/ 13 w 361"/>
                <a:gd name="T61" fmla="*/ 50 h 400"/>
                <a:gd name="T62" fmla="*/ 0 w 361"/>
                <a:gd name="T63" fmla="*/ 64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1"/>
                <a:gd name="T97" fmla="*/ 0 h 400"/>
                <a:gd name="T98" fmla="*/ 361 w 361"/>
                <a:gd name="T99" fmla="*/ 400 h 4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1" h="400">
                  <a:moveTo>
                    <a:pt x="0" y="70"/>
                  </a:moveTo>
                  <a:lnTo>
                    <a:pt x="14" y="94"/>
                  </a:lnTo>
                  <a:lnTo>
                    <a:pt x="27" y="122"/>
                  </a:lnTo>
                  <a:lnTo>
                    <a:pt x="36" y="153"/>
                  </a:lnTo>
                  <a:lnTo>
                    <a:pt x="40" y="189"/>
                  </a:lnTo>
                  <a:lnTo>
                    <a:pt x="39" y="212"/>
                  </a:lnTo>
                  <a:lnTo>
                    <a:pt x="37" y="240"/>
                  </a:lnTo>
                  <a:lnTo>
                    <a:pt x="37" y="268"/>
                  </a:lnTo>
                  <a:lnTo>
                    <a:pt x="37" y="300"/>
                  </a:lnTo>
                  <a:lnTo>
                    <a:pt x="40" y="329"/>
                  </a:lnTo>
                  <a:lnTo>
                    <a:pt x="48" y="356"/>
                  </a:lnTo>
                  <a:lnTo>
                    <a:pt x="61" y="379"/>
                  </a:lnTo>
                  <a:lnTo>
                    <a:pt x="79" y="395"/>
                  </a:lnTo>
                  <a:lnTo>
                    <a:pt x="105" y="400"/>
                  </a:lnTo>
                  <a:lnTo>
                    <a:pt x="137" y="393"/>
                  </a:lnTo>
                  <a:lnTo>
                    <a:pt x="172" y="377"/>
                  </a:lnTo>
                  <a:lnTo>
                    <a:pt x="206" y="357"/>
                  </a:lnTo>
                  <a:lnTo>
                    <a:pt x="238" y="336"/>
                  </a:lnTo>
                  <a:lnTo>
                    <a:pt x="263" y="316"/>
                  </a:lnTo>
                  <a:lnTo>
                    <a:pt x="281" y="301"/>
                  </a:lnTo>
                  <a:lnTo>
                    <a:pt x="287" y="296"/>
                  </a:lnTo>
                  <a:lnTo>
                    <a:pt x="290" y="291"/>
                  </a:lnTo>
                  <a:lnTo>
                    <a:pt x="299" y="278"/>
                  </a:lnTo>
                  <a:lnTo>
                    <a:pt x="310" y="260"/>
                  </a:lnTo>
                  <a:lnTo>
                    <a:pt x="323" y="237"/>
                  </a:lnTo>
                  <a:lnTo>
                    <a:pt x="336" y="214"/>
                  </a:lnTo>
                  <a:lnTo>
                    <a:pt x="349" y="192"/>
                  </a:lnTo>
                  <a:lnTo>
                    <a:pt x="358" y="173"/>
                  </a:lnTo>
                  <a:lnTo>
                    <a:pt x="361" y="162"/>
                  </a:lnTo>
                  <a:lnTo>
                    <a:pt x="361" y="129"/>
                  </a:lnTo>
                  <a:lnTo>
                    <a:pt x="356" y="77"/>
                  </a:lnTo>
                  <a:lnTo>
                    <a:pt x="343" y="27"/>
                  </a:lnTo>
                  <a:lnTo>
                    <a:pt x="320" y="3"/>
                  </a:lnTo>
                  <a:lnTo>
                    <a:pt x="307" y="4"/>
                  </a:lnTo>
                  <a:lnTo>
                    <a:pt x="296" y="13"/>
                  </a:lnTo>
                  <a:lnTo>
                    <a:pt x="289" y="25"/>
                  </a:lnTo>
                  <a:lnTo>
                    <a:pt x="281" y="40"/>
                  </a:lnTo>
                  <a:lnTo>
                    <a:pt x="277" y="56"/>
                  </a:lnTo>
                  <a:lnTo>
                    <a:pt x="274" y="70"/>
                  </a:lnTo>
                  <a:lnTo>
                    <a:pt x="273" y="79"/>
                  </a:lnTo>
                  <a:lnTo>
                    <a:pt x="273" y="83"/>
                  </a:lnTo>
                  <a:lnTo>
                    <a:pt x="271" y="80"/>
                  </a:lnTo>
                  <a:lnTo>
                    <a:pt x="267" y="73"/>
                  </a:lnTo>
                  <a:lnTo>
                    <a:pt x="261" y="61"/>
                  </a:lnTo>
                  <a:lnTo>
                    <a:pt x="254" y="48"/>
                  </a:lnTo>
                  <a:lnTo>
                    <a:pt x="247" y="34"/>
                  </a:lnTo>
                  <a:lnTo>
                    <a:pt x="240" y="21"/>
                  </a:lnTo>
                  <a:lnTo>
                    <a:pt x="232" y="10"/>
                  </a:lnTo>
                  <a:lnTo>
                    <a:pt x="227" y="3"/>
                  </a:lnTo>
                  <a:lnTo>
                    <a:pt x="222" y="1"/>
                  </a:lnTo>
                  <a:lnTo>
                    <a:pt x="212" y="0"/>
                  </a:lnTo>
                  <a:lnTo>
                    <a:pt x="199" y="1"/>
                  </a:lnTo>
                  <a:lnTo>
                    <a:pt x="183" y="3"/>
                  </a:lnTo>
                  <a:lnTo>
                    <a:pt x="165" y="5"/>
                  </a:lnTo>
                  <a:lnTo>
                    <a:pt x="144" y="10"/>
                  </a:lnTo>
                  <a:lnTo>
                    <a:pt x="124" y="14"/>
                  </a:lnTo>
                  <a:lnTo>
                    <a:pt x="102" y="18"/>
                  </a:lnTo>
                  <a:lnTo>
                    <a:pt x="81" y="24"/>
                  </a:lnTo>
                  <a:lnTo>
                    <a:pt x="61" y="31"/>
                  </a:lnTo>
                  <a:lnTo>
                    <a:pt x="42" y="37"/>
                  </a:lnTo>
                  <a:lnTo>
                    <a:pt x="26" y="44"/>
                  </a:lnTo>
                  <a:lnTo>
                    <a:pt x="13" y="50"/>
                  </a:lnTo>
                  <a:lnTo>
                    <a:pt x="4" y="57"/>
                  </a:lnTo>
                  <a:lnTo>
                    <a:pt x="0" y="6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2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>
              <a:off x="7798" y="1596"/>
              <a:ext cx="987" cy="946"/>
            </a:xfrm>
            <a:custGeom>
              <a:avLst/>
              <a:gdLst>
                <a:gd name="T0" fmla="*/ 144 w 987"/>
                <a:gd name="T1" fmla="*/ 128 h 946"/>
                <a:gd name="T2" fmla="*/ 101 w 987"/>
                <a:gd name="T3" fmla="*/ 182 h 946"/>
                <a:gd name="T4" fmla="*/ 64 w 987"/>
                <a:gd name="T5" fmla="*/ 254 h 946"/>
                <a:gd name="T6" fmla="*/ 39 w 987"/>
                <a:gd name="T7" fmla="*/ 324 h 946"/>
                <a:gd name="T8" fmla="*/ 20 w 987"/>
                <a:gd name="T9" fmla="*/ 475 h 946"/>
                <a:gd name="T10" fmla="*/ 3 w 987"/>
                <a:gd name="T11" fmla="*/ 683 h 946"/>
                <a:gd name="T12" fmla="*/ 1 w 987"/>
                <a:gd name="T13" fmla="*/ 727 h 946"/>
                <a:gd name="T14" fmla="*/ 14 w 987"/>
                <a:gd name="T15" fmla="*/ 771 h 946"/>
                <a:gd name="T16" fmla="*/ 46 w 987"/>
                <a:gd name="T17" fmla="*/ 837 h 946"/>
                <a:gd name="T18" fmla="*/ 107 w 987"/>
                <a:gd name="T19" fmla="*/ 897 h 946"/>
                <a:gd name="T20" fmla="*/ 182 w 987"/>
                <a:gd name="T21" fmla="*/ 929 h 946"/>
                <a:gd name="T22" fmla="*/ 247 w 987"/>
                <a:gd name="T23" fmla="*/ 942 h 946"/>
                <a:gd name="T24" fmla="*/ 305 w 987"/>
                <a:gd name="T25" fmla="*/ 946 h 946"/>
                <a:gd name="T26" fmla="*/ 358 w 987"/>
                <a:gd name="T27" fmla="*/ 943 h 946"/>
                <a:gd name="T28" fmla="*/ 401 w 987"/>
                <a:gd name="T29" fmla="*/ 936 h 946"/>
                <a:gd name="T30" fmla="*/ 437 w 987"/>
                <a:gd name="T31" fmla="*/ 928 h 946"/>
                <a:gd name="T32" fmla="*/ 462 w 987"/>
                <a:gd name="T33" fmla="*/ 919 h 946"/>
                <a:gd name="T34" fmla="*/ 475 w 987"/>
                <a:gd name="T35" fmla="*/ 915 h 946"/>
                <a:gd name="T36" fmla="*/ 481 w 987"/>
                <a:gd name="T37" fmla="*/ 912 h 946"/>
                <a:gd name="T38" fmla="*/ 515 w 987"/>
                <a:gd name="T39" fmla="*/ 900 h 946"/>
                <a:gd name="T40" fmla="*/ 573 w 987"/>
                <a:gd name="T41" fmla="*/ 880 h 946"/>
                <a:gd name="T42" fmla="*/ 648 w 987"/>
                <a:gd name="T43" fmla="*/ 854 h 946"/>
                <a:gd name="T44" fmla="*/ 728 w 987"/>
                <a:gd name="T45" fmla="*/ 826 h 946"/>
                <a:gd name="T46" fmla="*/ 804 w 987"/>
                <a:gd name="T47" fmla="*/ 795 h 946"/>
                <a:gd name="T48" fmla="*/ 868 w 987"/>
                <a:gd name="T49" fmla="*/ 767 h 946"/>
                <a:gd name="T50" fmla="*/ 908 w 987"/>
                <a:gd name="T51" fmla="*/ 744 h 946"/>
                <a:gd name="T52" fmla="*/ 940 w 987"/>
                <a:gd name="T53" fmla="*/ 675 h 946"/>
                <a:gd name="T54" fmla="*/ 974 w 987"/>
                <a:gd name="T55" fmla="*/ 504 h 946"/>
                <a:gd name="T56" fmla="*/ 987 w 987"/>
                <a:gd name="T57" fmla="*/ 307 h 946"/>
                <a:gd name="T58" fmla="*/ 970 w 987"/>
                <a:gd name="T59" fmla="*/ 146 h 946"/>
                <a:gd name="T60" fmla="*/ 918 w 987"/>
                <a:gd name="T61" fmla="*/ 64 h 946"/>
                <a:gd name="T62" fmla="*/ 862 w 987"/>
                <a:gd name="T63" fmla="*/ 23 h 946"/>
                <a:gd name="T64" fmla="*/ 817 w 987"/>
                <a:gd name="T65" fmla="*/ 4 h 946"/>
                <a:gd name="T66" fmla="*/ 791 w 987"/>
                <a:gd name="T67" fmla="*/ 0 h 946"/>
                <a:gd name="T68" fmla="*/ 785 w 987"/>
                <a:gd name="T69" fmla="*/ 0 h 946"/>
                <a:gd name="T70" fmla="*/ 767 w 987"/>
                <a:gd name="T71" fmla="*/ 0 h 946"/>
                <a:gd name="T72" fmla="*/ 730 w 987"/>
                <a:gd name="T73" fmla="*/ 1 h 946"/>
                <a:gd name="T74" fmla="*/ 683 w 987"/>
                <a:gd name="T75" fmla="*/ 3 h 946"/>
                <a:gd name="T76" fmla="*/ 624 w 987"/>
                <a:gd name="T77" fmla="*/ 7 h 946"/>
                <a:gd name="T78" fmla="*/ 559 w 987"/>
                <a:gd name="T79" fmla="*/ 13 h 946"/>
                <a:gd name="T80" fmla="*/ 491 w 987"/>
                <a:gd name="T81" fmla="*/ 21 h 946"/>
                <a:gd name="T82" fmla="*/ 423 w 987"/>
                <a:gd name="T83" fmla="*/ 34 h 946"/>
                <a:gd name="T84" fmla="*/ 348 w 987"/>
                <a:gd name="T85" fmla="*/ 54 h 946"/>
                <a:gd name="T86" fmla="*/ 279 w 987"/>
                <a:gd name="T87" fmla="*/ 74 h 946"/>
                <a:gd name="T88" fmla="*/ 225 w 987"/>
                <a:gd name="T89" fmla="*/ 90 h 946"/>
                <a:gd name="T90" fmla="*/ 185 w 987"/>
                <a:gd name="T91" fmla="*/ 106 h 9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87"/>
                <a:gd name="T139" fmla="*/ 0 h 946"/>
                <a:gd name="T140" fmla="*/ 987 w 987"/>
                <a:gd name="T141" fmla="*/ 946 h 9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87" h="946">
                  <a:moveTo>
                    <a:pt x="166" y="113"/>
                  </a:moveTo>
                  <a:lnTo>
                    <a:pt x="144" y="128"/>
                  </a:lnTo>
                  <a:lnTo>
                    <a:pt x="123" y="151"/>
                  </a:lnTo>
                  <a:lnTo>
                    <a:pt x="101" y="182"/>
                  </a:lnTo>
                  <a:lnTo>
                    <a:pt x="81" y="217"/>
                  </a:lnTo>
                  <a:lnTo>
                    <a:pt x="64" y="254"/>
                  </a:lnTo>
                  <a:lnTo>
                    <a:pt x="49" y="291"/>
                  </a:lnTo>
                  <a:lnTo>
                    <a:pt x="39" y="324"/>
                  </a:lnTo>
                  <a:lnTo>
                    <a:pt x="33" y="352"/>
                  </a:lnTo>
                  <a:lnTo>
                    <a:pt x="20" y="475"/>
                  </a:lnTo>
                  <a:lnTo>
                    <a:pt x="10" y="594"/>
                  </a:lnTo>
                  <a:lnTo>
                    <a:pt x="3" y="683"/>
                  </a:lnTo>
                  <a:lnTo>
                    <a:pt x="0" y="719"/>
                  </a:lnTo>
                  <a:lnTo>
                    <a:pt x="1" y="727"/>
                  </a:lnTo>
                  <a:lnTo>
                    <a:pt x="6" y="744"/>
                  </a:lnTo>
                  <a:lnTo>
                    <a:pt x="14" y="771"/>
                  </a:lnTo>
                  <a:lnTo>
                    <a:pt x="27" y="803"/>
                  </a:lnTo>
                  <a:lnTo>
                    <a:pt x="46" y="837"/>
                  </a:lnTo>
                  <a:lnTo>
                    <a:pt x="72" y="870"/>
                  </a:lnTo>
                  <a:lnTo>
                    <a:pt x="107" y="897"/>
                  </a:lnTo>
                  <a:lnTo>
                    <a:pt x="149" y="919"/>
                  </a:lnTo>
                  <a:lnTo>
                    <a:pt x="182" y="929"/>
                  </a:lnTo>
                  <a:lnTo>
                    <a:pt x="215" y="938"/>
                  </a:lnTo>
                  <a:lnTo>
                    <a:pt x="247" y="942"/>
                  </a:lnTo>
                  <a:lnTo>
                    <a:pt x="277" y="945"/>
                  </a:lnTo>
                  <a:lnTo>
                    <a:pt x="305" y="946"/>
                  </a:lnTo>
                  <a:lnTo>
                    <a:pt x="332" y="946"/>
                  </a:lnTo>
                  <a:lnTo>
                    <a:pt x="358" y="943"/>
                  </a:lnTo>
                  <a:lnTo>
                    <a:pt x="381" y="941"/>
                  </a:lnTo>
                  <a:lnTo>
                    <a:pt x="401" y="936"/>
                  </a:lnTo>
                  <a:lnTo>
                    <a:pt x="420" y="932"/>
                  </a:lnTo>
                  <a:lnTo>
                    <a:pt x="437" y="928"/>
                  </a:lnTo>
                  <a:lnTo>
                    <a:pt x="450" y="923"/>
                  </a:lnTo>
                  <a:lnTo>
                    <a:pt x="462" y="919"/>
                  </a:lnTo>
                  <a:lnTo>
                    <a:pt x="469" y="916"/>
                  </a:lnTo>
                  <a:lnTo>
                    <a:pt x="475" y="915"/>
                  </a:lnTo>
                  <a:lnTo>
                    <a:pt x="476" y="913"/>
                  </a:lnTo>
                  <a:lnTo>
                    <a:pt x="481" y="912"/>
                  </a:lnTo>
                  <a:lnTo>
                    <a:pt x="494" y="908"/>
                  </a:lnTo>
                  <a:lnTo>
                    <a:pt x="515" y="900"/>
                  </a:lnTo>
                  <a:lnTo>
                    <a:pt x="541" y="892"/>
                  </a:lnTo>
                  <a:lnTo>
                    <a:pt x="573" y="880"/>
                  </a:lnTo>
                  <a:lnTo>
                    <a:pt x="609" y="869"/>
                  </a:lnTo>
                  <a:lnTo>
                    <a:pt x="648" y="854"/>
                  </a:lnTo>
                  <a:lnTo>
                    <a:pt x="687" y="840"/>
                  </a:lnTo>
                  <a:lnTo>
                    <a:pt x="728" y="826"/>
                  </a:lnTo>
                  <a:lnTo>
                    <a:pt x="767" y="810"/>
                  </a:lnTo>
                  <a:lnTo>
                    <a:pt x="804" y="795"/>
                  </a:lnTo>
                  <a:lnTo>
                    <a:pt x="837" y="781"/>
                  </a:lnTo>
                  <a:lnTo>
                    <a:pt x="868" y="767"/>
                  </a:lnTo>
                  <a:lnTo>
                    <a:pt x="891" y="754"/>
                  </a:lnTo>
                  <a:lnTo>
                    <a:pt x="908" y="744"/>
                  </a:lnTo>
                  <a:lnTo>
                    <a:pt x="917" y="734"/>
                  </a:lnTo>
                  <a:lnTo>
                    <a:pt x="940" y="675"/>
                  </a:lnTo>
                  <a:lnTo>
                    <a:pt x="958" y="596"/>
                  </a:lnTo>
                  <a:lnTo>
                    <a:pt x="974" y="504"/>
                  </a:lnTo>
                  <a:lnTo>
                    <a:pt x="984" y="405"/>
                  </a:lnTo>
                  <a:lnTo>
                    <a:pt x="987" y="307"/>
                  </a:lnTo>
                  <a:lnTo>
                    <a:pt x="983" y="218"/>
                  </a:lnTo>
                  <a:lnTo>
                    <a:pt x="970" y="146"/>
                  </a:lnTo>
                  <a:lnTo>
                    <a:pt x="948" y="97"/>
                  </a:lnTo>
                  <a:lnTo>
                    <a:pt x="918" y="64"/>
                  </a:lnTo>
                  <a:lnTo>
                    <a:pt x="889" y="40"/>
                  </a:lnTo>
                  <a:lnTo>
                    <a:pt x="862" y="23"/>
                  </a:lnTo>
                  <a:lnTo>
                    <a:pt x="839" y="11"/>
                  </a:lnTo>
                  <a:lnTo>
                    <a:pt x="817" y="4"/>
                  </a:lnTo>
                  <a:lnTo>
                    <a:pt x="801" y="1"/>
                  </a:lnTo>
                  <a:lnTo>
                    <a:pt x="791" y="0"/>
                  </a:lnTo>
                  <a:lnTo>
                    <a:pt x="788" y="0"/>
                  </a:lnTo>
                  <a:lnTo>
                    <a:pt x="785" y="0"/>
                  </a:lnTo>
                  <a:lnTo>
                    <a:pt x="778" y="0"/>
                  </a:lnTo>
                  <a:lnTo>
                    <a:pt x="767" y="0"/>
                  </a:lnTo>
                  <a:lnTo>
                    <a:pt x="751" y="0"/>
                  </a:lnTo>
                  <a:lnTo>
                    <a:pt x="730" y="1"/>
                  </a:lnTo>
                  <a:lnTo>
                    <a:pt x="707" y="1"/>
                  </a:lnTo>
                  <a:lnTo>
                    <a:pt x="683" y="3"/>
                  </a:lnTo>
                  <a:lnTo>
                    <a:pt x="654" y="4"/>
                  </a:lnTo>
                  <a:lnTo>
                    <a:pt x="624" y="7"/>
                  </a:lnTo>
                  <a:lnTo>
                    <a:pt x="592" y="8"/>
                  </a:lnTo>
                  <a:lnTo>
                    <a:pt x="559" y="13"/>
                  </a:lnTo>
                  <a:lnTo>
                    <a:pt x="525" y="17"/>
                  </a:lnTo>
                  <a:lnTo>
                    <a:pt x="491" y="21"/>
                  </a:lnTo>
                  <a:lnTo>
                    <a:pt x="456" y="28"/>
                  </a:lnTo>
                  <a:lnTo>
                    <a:pt x="423" y="34"/>
                  </a:lnTo>
                  <a:lnTo>
                    <a:pt x="390" y="43"/>
                  </a:lnTo>
                  <a:lnTo>
                    <a:pt x="348" y="54"/>
                  </a:lnTo>
                  <a:lnTo>
                    <a:pt x="310" y="64"/>
                  </a:lnTo>
                  <a:lnTo>
                    <a:pt x="279" y="74"/>
                  </a:lnTo>
                  <a:lnTo>
                    <a:pt x="250" y="83"/>
                  </a:lnTo>
                  <a:lnTo>
                    <a:pt x="225" y="90"/>
                  </a:lnTo>
                  <a:lnTo>
                    <a:pt x="204" y="99"/>
                  </a:lnTo>
                  <a:lnTo>
                    <a:pt x="185" y="106"/>
                  </a:lnTo>
                  <a:lnTo>
                    <a:pt x="166" y="113"/>
                  </a:lnTo>
                  <a:close/>
                </a:path>
              </a:pathLst>
            </a:custGeom>
            <a:solidFill>
              <a:srgbClr val="59A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7972" y="2194"/>
              <a:ext cx="422" cy="914"/>
            </a:xfrm>
            <a:custGeom>
              <a:avLst/>
              <a:gdLst>
                <a:gd name="T0" fmla="*/ 124 w 422"/>
                <a:gd name="T1" fmla="*/ 60 h 914"/>
                <a:gd name="T2" fmla="*/ 0 w 422"/>
                <a:gd name="T3" fmla="*/ 914 h 914"/>
                <a:gd name="T4" fmla="*/ 288 w 422"/>
                <a:gd name="T5" fmla="*/ 914 h 914"/>
                <a:gd name="T6" fmla="*/ 422 w 422"/>
                <a:gd name="T7" fmla="*/ 37 h 914"/>
                <a:gd name="T8" fmla="*/ 422 w 422"/>
                <a:gd name="T9" fmla="*/ 36 h 914"/>
                <a:gd name="T10" fmla="*/ 422 w 422"/>
                <a:gd name="T11" fmla="*/ 32 h 914"/>
                <a:gd name="T12" fmla="*/ 420 w 422"/>
                <a:gd name="T13" fmla="*/ 27 h 914"/>
                <a:gd name="T14" fmla="*/ 415 w 422"/>
                <a:gd name="T15" fmla="*/ 20 h 914"/>
                <a:gd name="T16" fmla="*/ 403 w 422"/>
                <a:gd name="T17" fmla="*/ 15 h 914"/>
                <a:gd name="T18" fmla="*/ 387 w 422"/>
                <a:gd name="T19" fmla="*/ 7 h 914"/>
                <a:gd name="T20" fmla="*/ 361 w 422"/>
                <a:gd name="T21" fmla="*/ 3 h 914"/>
                <a:gd name="T22" fmla="*/ 327 w 422"/>
                <a:gd name="T23" fmla="*/ 0 h 914"/>
                <a:gd name="T24" fmla="*/ 286 w 422"/>
                <a:gd name="T25" fmla="*/ 2 h 914"/>
                <a:gd name="T26" fmla="*/ 249 w 422"/>
                <a:gd name="T27" fmla="*/ 7 h 914"/>
                <a:gd name="T28" fmla="*/ 215 w 422"/>
                <a:gd name="T29" fmla="*/ 17 h 914"/>
                <a:gd name="T30" fmla="*/ 185 w 422"/>
                <a:gd name="T31" fmla="*/ 27 h 914"/>
                <a:gd name="T32" fmla="*/ 161 w 422"/>
                <a:gd name="T33" fmla="*/ 40 h 914"/>
                <a:gd name="T34" fmla="*/ 140 w 422"/>
                <a:gd name="T35" fmla="*/ 50 h 914"/>
                <a:gd name="T36" fmla="*/ 129 w 422"/>
                <a:gd name="T37" fmla="*/ 58 h 914"/>
                <a:gd name="T38" fmla="*/ 124 w 422"/>
                <a:gd name="T39" fmla="*/ 60 h 9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2"/>
                <a:gd name="T61" fmla="*/ 0 h 914"/>
                <a:gd name="T62" fmla="*/ 422 w 422"/>
                <a:gd name="T63" fmla="*/ 914 h 9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2" h="914">
                  <a:moveTo>
                    <a:pt x="124" y="60"/>
                  </a:moveTo>
                  <a:lnTo>
                    <a:pt x="0" y="914"/>
                  </a:lnTo>
                  <a:lnTo>
                    <a:pt x="288" y="914"/>
                  </a:lnTo>
                  <a:lnTo>
                    <a:pt x="422" y="37"/>
                  </a:lnTo>
                  <a:lnTo>
                    <a:pt x="422" y="36"/>
                  </a:lnTo>
                  <a:lnTo>
                    <a:pt x="422" y="32"/>
                  </a:lnTo>
                  <a:lnTo>
                    <a:pt x="420" y="27"/>
                  </a:lnTo>
                  <a:lnTo>
                    <a:pt x="415" y="20"/>
                  </a:lnTo>
                  <a:lnTo>
                    <a:pt x="403" y="15"/>
                  </a:lnTo>
                  <a:lnTo>
                    <a:pt x="387" y="7"/>
                  </a:lnTo>
                  <a:lnTo>
                    <a:pt x="361" y="3"/>
                  </a:lnTo>
                  <a:lnTo>
                    <a:pt x="327" y="0"/>
                  </a:lnTo>
                  <a:lnTo>
                    <a:pt x="286" y="2"/>
                  </a:lnTo>
                  <a:lnTo>
                    <a:pt x="249" y="7"/>
                  </a:lnTo>
                  <a:lnTo>
                    <a:pt x="215" y="17"/>
                  </a:lnTo>
                  <a:lnTo>
                    <a:pt x="185" y="27"/>
                  </a:lnTo>
                  <a:lnTo>
                    <a:pt x="161" y="40"/>
                  </a:lnTo>
                  <a:lnTo>
                    <a:pt x="140" y="50"/>
                  </a:lnTo>
                  <a:lnTo>
                    <a:pt x="129" y="58"/>
                  </a:lnTo>
                  <a:lnTo>
                    <a:pt x="124" y="6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3"/>
            <p:cNvSpPr>
              <a:spLocks/>
            </p:cNvSpPr>
            <p:nvPr/>
          </p:nvSpPr>
          <p:spPr bwMode="auto">
            <a:xfrm>
              <a:off x="3988" y="1247"/>
              <a:ext cx="2478" cy="1245"/>
            </a:xfrm>
            <a:custGeom>
              <a:avLst/>
              <a:gdLst>
                <a:gd name="T0" fmla="*/ 1254 w 2478"/>
                <a:gd name="T1" fmla="*/ 1155 h 1245"/>
                <a:gd name="T2" fmla="*/ 1112 w 2478"/>
                <a:gd name="T3" fmla="*/ 1137 h 1245"/>
                <a:gd name="T4" fmla="*/ 1049 w 2478"/>
                <a:gd name="T5" fmla="*/ 1025 h 1245"/>
                <a:gd name="T6" fmla="*/ 1172 w 2478"/>
                <a:gd name="T7" fmla="*/ 965 h 1245"/>
                <a:gd name="T8" fmla="*/ 993 w 2478"/>
                <a:gd name="T9" fmla="*/ 943 h 1245"/>
                <a:gd name="T10" fmla="*/ 1061 w 2478"/>
                <a:gd name="T11" fmla="*/ 1145 h 1245"/>
                <a:gd name="T12" fmla="*/ 1240 w 2478"/>
                <a:gd name="T13" fmla="*/ 1242 h 1245"/>
                <a:gd name="T14" fmla="*/ 1333 w 2478"/>
                <a:gd name="T15" fmla="*/ 1132 h 1245"/>
                <a:gd name="T16" fmla="*/ 1414 w 2478"/>
                <a:gd name="T17" fmla="*/ 604 h 1245"/>
                <a:gd name="T18" fmla="*/ 1537 w 2478"/>
                <a:gd name="T19" fmla="*/ 393 h 1245"/>
                <a:gd name="T20" fmla="*/ 1752 w 2478"/>
                <a:gd name="T21" fmla="*/ 267 h 1245"/>
                <a:gd name="T22" fmla="*/ 1922 w 2478"/>
                <a:gd name="T23" fmla="*/ 366 h 1245"/>
                <a:gd name="T24" fmla="*/ 2090 w 2478"/>
                <a:gd name="T25" fmla="*/ 373 h 1245"/>
                <a:gd name="T26" fmla="*/ 2218 w 2478"/>
                <a:gd name="T27" fmla="*/ 297 h 1245"/>
                <a:gd name="T28" fmla="*/ 2436 w 2478"/>
                <a:gd name="T29" fmla="*/ 569 h 1245"/>
                <a:gd name="T30" fmla="*/ 2477 w 2478"/>
                <a:gd name="T31" fmla="*/ 536 h 1245"/>
                <a:gd name="T32" fmla="*/ 2393 w 2478"/>
                <a:gd name="T33" fmla="*/ 330 h 1245"/>
                <a:gd name="T34" fmla="*/ 2250 w 2478"/>
                <a:gd name="T35" fmla="*/ 212 h 1245"/>
                <a:gd name="T36" fmla="*/ 2197 w 2478"/>
                <a:gd name="T37" fmla="*/ 230 h 1245"/>
                <a:gd name="T38" fmla="*/ 2085 w 2478"/>
                <a:gd name="T39" fmla="*/ 311 h 1245"/>
                <a:gd name="T40" fmla="*/ 1967 w 2478"/>
                <a:gd name="T41" fmla="*/ 317 h 1245"/>
                <a:gd name="T42" fmla="*/ 1856 w 2478"/>
                <a:gd name="T43" fmla="*/ 270 h 1245"/>
                <a:gd name="T44" fmla="*/ 1876 w 2478"/>
                <a:gd name="T45" fmla="*/ 143 h 1245"/>
                <a:gd name="T46" fmla="*/ 1826 w 2478"/>
                <a:gd name="T47" fmla="*/ 62 h 1245"/>
                <a:gd name="T48" fmla="*/ 1690 w 2478"/>
                <a:gd name="T49" fmla="*/ 230 h 1245"/>
                <a:gd name="T50" fmla="*/ 1495 w 2478"/>
                <a:gd name="T51" fmla="*/ 334 h 1245"/>
                <a:gd name="T52" fmla="*/ 1378 w 2478"/>
                <a:gd name="T53" fmla="*/ 511 h 1245"/>
                <a:gd name="T54" fmla="*/ 1302 w 2478"/>
                <a:gd name="T55" fmla="*/ 610 h 1245"/>
                <a:gd name="T56" fmla="*/ 1105 w 2478"/>
                <a:gd name="T57" fmla="*/ 586 h 1245"/>
                <a:gd name="T58" fmla="*/ 521 w 2478"/>
                <a:gd name="T59" fmla="*/ 683 h 1245"/>
                <a:gd name="T60" fmla="*/ 274 w 2478"/>
                <a:gd name="T61" fmla="*/ 695 h 1245"/>
                <a:gd name="T62" fmla="*/ 115 w 2478"/>
                <a:gd name="T63" fmla="*/ 640 h 1245"/>
                <a:gd name="T64" fmla="*/ 13 w 2478"/>
                <a:gd name="T65" fmla="*/ 633 h 1245"/>
                <a:gd name="T66" fmla="*/ 187 w 2478"/>
                <a:gd name="T67" fmla="*/ 699 h 1245"/>
                <a:gd name="T68" fmla="*/ 267 w 2478"/>
                <a:gd name="T69" fmla="*/ 732 h 1245"/>
                <a:gd name="T70" fmla="*/ 623 w 2478"/>
                <a:gd name="T71" fmla="*/ 926 h 1245"/>
                <a:gd name="T72" fmla="*/ 483 w 2478"/>
                <a:gd name="T73" fmla="*/ 727 h 1245"/>
                <a:gd name="T74" fmla="*/ 1085 w 2478"/>
                <a:gd name="T75" fmla="*/ 615 h 1245"/>
                <a:gd name="T76" fmla="*/ 1283 w 2478"/>
                <a:gd name="T77" fmla="*/ 627 h 1245"/>
                <a:gd name="T78" fmla="*/ 1322 w 2478"/>
                <a:gd name="T79" fmla="*/ 810 h 1245"/>
                <a:gd name="T80" fmla="*/ 1237 w 2478"/>
                <a:gd name="T81" fmla="*/ 727 h 1245"/>
                <a:gd name="T82" fmla="*/ 1317 w 2478"/>
                <a:gd name="T83" fmla="*/ 748 h 1245"/>
                <a:gd name="T84" fmla="*/ 1198 w 2478"/>
                <a:gd name="T85" fmla="*/ 643 h 1245"/>
                <a:gd name="T86" fmla="*/ 1287 w 2478"/>
                <a:gd name="T87" fmla="*/ 669 h 1245"/>
                <a:gd name="T88" fmla="*/ 1333 w 2478"/>
                <a:gd name="T89" fmla="*/ 685 h 1245"/>
                <a:gd name="T90" fmla="*/ 1227 w 2478"/>
                <a:gd name="T91" fmla="*/ 626 h 1245"/>
                <a:gd name="T92" fmla="*/ 1198 w 2478"/>
                <a:gd name="T93" fmla="*/ 642 h 1245"/>
                <a:gd name="T94" fmla="*/ 1214 w 2478"/>
                <a:gd name="T95" fmla="*/ 676 h 1245"/>
                <a:gd name="T96" fmla="*/ 1218 w 2478"/>
                <a:gd name="T97" fmla="*/ 698 h 1245"/>
                <a:gd name="T98" fmla="*/ 1215 w 2478"/>
                <a:gd name="T99" fmla="*/ 750 h 1245"/>
                <a:gd name="T100" fmla="*/ 1164 w 2478"/>
                <a:gd name="T101" fmla="*/ 826 h 1245"/>
                <a:gd name="T102" fmla="*/ 1071 w 2478"/>
                <a:gd name="T103" fmla="*/ 714 h 1245"/>
                <a:gd name="T104" fmla="*/ 1000 w 2478"/>
                <a:gd name="T105" fmla="*/ 762 h 1245"/>
                <a:gd name="T106" fmla="*/ 975 w 2478"/>
                <a:gd name="T107" fmla="*/ 773 h 1245"/>
                <a:gd name="T108" fmla="*/ 1032 w 2478"/>
                <a:gd name="T109" fmla="*/ 790 h 1245"/>
                <a:gd name="T110" fmla="*/ 1027 w 2478"/>
                <a:gd name="T111" fmla="*/ 859 h 1245"/>
                <a:gd name="T112" fmla="*/ 1059 w 2478"/>
                <a:gd name="T113" fmla="*/ 899 h 1245"/>
                <a:gd name="T114" fmla="*/ 1254 w 2478"/>
                <a:gd name="T115" fmla="*/ 839 h 1245"/>
                <a:gd name="T116" fmla="*/ 1192 w 2478"/>
                <a:gd name="T117" fmla="*/ 958 h 1245"/>
                <a:gd name="T118" fmla="*/ 1297 w 2478"/>
                <a:gd name="T119" fmla="*/ 985 h 12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78"/>
                <a:gd name="T181" fmla="*/ 0 h 1245"/>
                <a:gd name="T182" fmla="*/ 2478 w 2478"/>
                <a:gd name="T183" fmla="*/ 1245 h 124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78" h="1245">
                  <a:moveTo>
                    <a:pt x="1189" y="1063"/>
                  </a:moveTo>
                  <a:lnTo>
                    <a:pt x="1287" y="1030"/>
                  </a:lnTo>
                  <a:lnTo>
                    <a:pt x="1286" y="1050"/>
                  </a:lnTo>
                  <a:lnTo>
                    <a:pt x="1283" y="1071"/>
                  </a:lnTo>
                  <a:lnTo>
                    <a:pt x="1280" y="1093"/>
                  </a:lnTo>
                  <a:lnTo>
                    <a:pt x="1274" y="1114"/>
                  </a:lnTo>
                  <a:lnTo>
                    <a:pt x="1265" y="1136"/>
                  </a:lnTo>
                  <a:lnTo>
                    <a:pt x="1254" y="1155"/>
                  </a:lnTo>
                  <a:lnTo>
                    <a:pt x="1240" y="1172"/>
                  </a:lnTo>
                  <a:lnTo>
                    <a:pt x="1221" y="1186"/>
                  </a:lnTo>
                  <a:lnTo>
                    <a:pt x="1202" y="1189"/>
                  </a:lnTo>
                  <a:lnTo>
                    <a:pt x="1183" y="1186"/>
                  </a:lnTo>
                  <a:lnTo>
                    <a:pt x="1164" y="1179"/>
                  </a:lnTo>
                  <a:lnTo>
                    <a:pt x="1146" y="1168"/>
                  </a:lnTo>
                  <a:lnTo>
                    <a:pt x="1128" y="1153"/>
                  </a:lnTo>
                  <a:lnTo>
                    <a:pt x="1112" y="1137"/>
                  </a:lnTo>
                  <a:lnTo>
                    <a:pt x="1098" y="1117"/>
                  </a:lnTo>
                  <a:lnTo>
                    <a:pt x="1086" y="1097"/>
                  </a:lnTo>
                  <a:lnTo>
                    <a:pt x="1189" y="1063"/>
                  </a:lnTo>
                  <a:lnTo>
                    <a:pt x="1180" y="1024"/>
                  </a:lnTo>
                  <a:lnTo>
                    <a:pt x="1073" y="1061"/>
                  </a:lnTo>
                  <a:lnTo>
                    <a:pt x="1063" y="1053"/>
                  </a:lnTo>
                  <a:lnTo>
                    <a:pt x="1055" y="1040"/>
                  </a:lnTo>
                  <a:lnTo>
                    <a:pt x="1049" y="1025"/>
                  </a:lnTo>
                  <a:lnTo>
                    <a:pt x="1040" y="1011"/>
                  </a:lnTo>
                  <a:lnTo>
                    <a:pt x="1056" y="1004"/>
                  </a:lnTo>
                  <a:lnTo>
                    <a:pt x="1075" y="998"/>
                  </a:lnTo>
                  <a:lnTo>
                    <a:pt x="1094" y="991"/>
                  </a:lnTo>
                  <a:lnTo>
                    <a:pt x="1114" y="984"/>
                  </a:lnTo>
                  <a:lnTo>
                    <a:pt x="1134" y="977"/>
                  </a:lnTo>
                  <a:lnTo>
                    <a:pt x="1154" y="971"/>
                  </a:lnTo>
                  <a:lnTo>
                    <a:pt x="1172" y="965"/>
                  </a:lnTo>
                  <a:lnTo>
                    <a:pt x="1189" y="959"/>
                  </a:lnTo>
                  <a:lnTo>
                    <a:pt x="1179" y="922"/>
                  </a:lnTo>
                  <a:lnTo>
                    <a:pt x="1048" y="965"/>
                  </a:lnTo>
                  <a:lnTo>
                    <a:pt x="1046" y="962"/>
                  </a:lnTo>
                  <a:lnTo>
                    <a:pt x="1046" y="958"/>
                  </a:lnTo>
                  <a:lnTo>
                    <a:pt x="1046" y="954"/>
                  </a:lnTo>
                  <a:lnTo>
                    <a:pt x="1046" y="948"/>
                  </a:lnTo>
                  <a:lnTo>
                    <a:pt x="993" y="943"/>
                  </a:lnTo>
                  <a:lnTo>
                    <a:pt x="993" y="971"/>
                  </a:lnTo>
                  <a:lnTo>
                    <a:pt x="996" y="997"/>
                  </a:lnTo>
                  <a:lnTo>
                    <a:pt x="1001" y="1024"/>
                  </a:lnTo>
                  <a:lnTo>
                    <a:pt x="1010" y="1048"/>
                  </a:lnTo>
                  <a:lnTo>
                    <a:pt x="1020" y="1074"/>
                  </a:lnTo>
                  <a:lnTo>
                    <a:pt x="1032" y="1099"/>
                  </a:lnTo>
                  <a:lnTo>
                    <a:pt x="1046" y="1122"/>
                  </a:lnTo>
                  <a:lnTo>
                    <a:pt x="1061" y="1145"/>
                  </a:lnTo>
                  <a:lnTo>
                    <a:pt x="1078" y="1166"/>
                  </a:lnTo>
                  <a:lnTo>
                    <a:pt x="1097" y="1188"/>
                  </a:lnTo>
                  <a:lnTo>
                    <a:pt x="1117" y="1206"/>
                  </a:lnTo>
                  <a:lnTo>
                    <a:pt x="1138" y="1221"/>
                  </a:lnTo>
                  <a:lnTo>
                    <a:pt x="1162" y="1234"/>
                  </a:lnTo>
                  <a:lnTo>
                    <a:pt x="1186" y="1241"/>
                  </a:lnTo>
                  <a:lnTo>
                    <a:pt x="1212" y="1245"/>
                  </a:lnTo>
                  <a:lnTo>
                    <a:pt x="1240" y="1242"/>
                  </a:lnTo>
                  <a:lnTo>
                    <a:pt x="1260" y="1237"/>
                  </a:lnTo>
                  <a:lnTo>
                    <a:pt x="1277" y="1228"/>
                  </a:lnTo>
                  <a:lnTo>
                    <a:pt x="1291" y="1216"/>
                  </a:lnTo>
                  <a:lnTo>
                    <a:pt x="1304" y="1202"/>
                  </a:lnTo>
                  <a:lnTo>
                    <a:pt x="1313" y="1186"/>
                  </a:lnTo>
                  <a:lnTo>
                    <a:pt x="1322" y="1169"/>
                  </a:lnTo>
                  <a:lnTo>
                    <a:pt x="1329" y="1150"/>
                  </a:lnTo>
                  <a:lnTo>
                    <a:pt x="1333" y="1132"/>
                  </a:lnTo>
                  <a:lnTo>
                    <a:pt x="1377" y="784"/>
                  </a:lnTo>
                  <a:lnTo>
                    <a:pt x="1380" y="758"/>
                  </a:lnTo>
                  <a:lnTo>
                    <a:pt x="1384" y="731"/>
                  </a:lnTo>
                  <a:lnTo>
                    <a:pt x="1388" y="705"/>
                  </a:lnTo>
                  <a:lnTo>
                    <a:pt x="1394" y="679"/>
                  </a:lnTo>
                  <a:lnTo>
                    <a:pt x="1400" y="653"/>
                  </a:lnTo>
                  <a:lnTo>
                    <a:pt x="1406" y="629"/>
                  </a:lnTo>
                  <a:lnTo>
                    <a:pt x="1414" y="604"/>
                  </a:lnTo>
                  <a:lnTo>
                    <a:pt x="1423" y="580"/>
                  </a:lnTo>
                  <a:lnTo>
                    <a:pt x="1433" y="551"/>
                  </a:lnTo>
                  <a:lnTo>
                    <a:pt x="1446" y="523"/>
                  </a:lnTo>
                  <a:lnTo>
                    <a:pt x="1460" y="495"/>
                  </a:lnTo>
                  <a:lnTo>
                    <a:pt x="1478" y="468"/>
                  </a:lnTo>
                  <a:lnTo>
                    <a:pt x="1496" y="442"/>
                  </a:lnTo>
                  <a:lnTo>
                    <a:pt x="1515" y="416"/>
                  </a:lnTo>
                  <a:lnTo>
                    <a:pt x="1537" y="393"/>
                  </a:lnTo>
                  <a:lnTo>
                    <a:pt x="1560" y="370"/>
                  </a:lnTo>
                  <a:lnTo>
                    <a:pt x="1584" y="350"/>
                  </a:lnTo>
                  <a:lnTo>
                    <a:pt x="1609" y="330"/>
                  </a:lnTo>
                  <a:lnTo>
                    <a:pt x="1636" y="313"/>
                  </a:lnTo>
                  <a:lnTo>
                    <a:pt x="1664" y="299"/>
                  </a:lnTo>
                  <a:lnTo>
                    <a:pt x="1693" y="286"/>
                  </a:lnTo>
                  <a:lnTo>
                    <a:pt x="1722" y="274"/>
                  </a:lnTo>
                  <a:lnTo>
                    <a:pt x="1752" y="267"/>
                  </a:lnTo>
                  <a:lnTo>
                    <a:pt x="1784" y="261"/>
                  </a:lnTo>
                  <a:lnTo>
                    <a:pt x="1801" y="281"/>
                  </a:lnTo>
                  <a:lnTo>
                    <a:pt x="1817" y="299"/>
                  </a:lnTo>
                  <a:lnTo>
                    <a:pt x="1833" y="316"/>
                  </a:lnTo>
                  <a:lnTo>
                    <a:pt x="1850" y="330"/>
                  </a:lnTo>
                  <a:lnTo>
                    <a:pt x="1870" y="343"/>
                  </a:lnTo>
                  <a:lnTo>
                    <a:pt x="1893" y="355"/>
                  </a:lnTo>
                  <a:lnTo>
                    <a:pt x="1922" y="366"/>
                  </a:lnTo>
                  <a:lnTo>
                    <a:pt x="1957" y="376"/>
                  </a:lnTo>
                  <a:lnTo>
                    <a:pt x="1977" y="380"/>
                  </a:lnTo>
                  <a:lnTo>
                    <a:pt x="1996" y="382"/>
                  </a:lnTo>
                  <a:lnTo>
                    <a:pt x="2016" y="383"/>
                  </a:lnTo>
                  <a:lnTo>
                    <a:pt x="2035" y="383"/>
                  </a:lnTo>
                  <a:lnTo>
                    <a:pt x="2054" y="380"/>
                  </a:lnTo>
                  <a:lnTo>
                    <a:pt x="2071" y="378"/>
                  </a:lnTo>
                  <a:lnTo>
                    <a:pt x="2090" y="373"/>
                  </a:lnTo>
                  <a:lnTo>
                    <a:pt x="2107" y="366"/>
                  </a:lnTo>
                  <a:lnTo>
                    <a:pt x="2124" y="360"/>
                  </a:lnTo>
                  <a:lnTo>
                    <a:pt x="2140" y="352"/>
                  </a:lnTo>
                  <a:lnTo>
                    <a:pt x="2158" y="343"/>
                  </a:lnTo>
                  <a:lnTo>
                    <a:pt x="2173" y="333"/>
                  </a:lnTo>
                  <a:lnTo>
                    <a:pt x="2188" y="322"/>
                  </a:lnTo>
                  <a:lnTo>
                    <a:pt x="2204" y="310"/>
                  </a:lnTo>
                  <a:lnTo>
                    <a:pt x="2218" y="297"/>
                  </a:lnTo>
                  <a:lnTo>
                    <a:pt x="2233" y="284"/>
                  </a:lnTo>
                  <a:lnTo>
                    <a:pt x="2279" y="310"/>
                  </a:lnTo>
                  <a:lnTo>
                    <a:pt x="2319" y="342"/>
                  </a:lnTo>
                  <a:lnTo>
                    <a:pt x="2354" y="379"/>
                  </a:lnTo>
                  <a:lnTo>
                    <a:pt x="2384" y="422"/>
                  </a:lnTo>
                  <a:lnTo>
                    <a:pt x="2407" y="468"/>
                  </a:lnTo>
                  <a:lnTo>
                    <a:pt x="2426" y="518"/>
                  </a:lnTo>
                  <a:lnTo>
                    <a:pt x="2436" y="569"/>
                  </a:lnTo>
                  <a:lnTo>
                    <a:pt x="2440" y="622"/>
                  </a:lnTo>
                  <a:lnTo>
                    <a:pt x="2443" y="658"/>
                  </a:lnTo>
                  <a:lnTo>
                    <a:pt x="2448" y="698"/>
                  </a:lnTo>
                  <a:lnTo>
                    <a:pt x="2452" y="728"/>
                  </a:lnTo>
                  <a:lnTo>
                    <a:pt x="2456" y="737"/>
                  </a:lnTo>
                  <a:lnTo>
                    <a:pt x="2472" y="672"/>
                  </a:lnTo>
                  <a:lnTo>
                    <a:pt x="2478" y="604"/>
                  </a:lnTo>
                  <a:lnTo>
                    <a:pt x="2477" y="536"/>
                  </a:lnTo>
                  <a:lnTo>
                    <a:pt x="2465" y="471"/>
                  </a:lnTo>
                  <a:lnTo>
                    <a:pt x="2459" y="449"/>
                  </a:lnTo>
                  <a:lnTo>
                    <a:pt x="2452" y="428"/>
                  </a:lnTo>
                  <a:lnTo>
                    <a:pt x="2443" y="406"/>
                  </a:lnTo>
                  <a:lnTo>
                    <a:pt x="2432" y="386"/>
                  </a:lnTo>
                  <a:lnTo>
                    <a:pt x="2420" y="367"/>
                  </a:lnTo>
                  <a:lnTo>
                    <a:pt x="2407" y="349"/>
                  </a:lnTo>
                  <a:lnTo>
                    <a:pt x="2393" y="330"/>
                  </a:lnTo>
                  <a:lnTo>
                    <a:pt x="2377" y="313"/>
                  </a:lnTo>
                  <a:lnTo>
                    <a:pt x="2361" y="297"/>
                  </a:lnTo>
                  <a:lnTo>
                    <a:pt x="2344" y="281"/>
                  </a:lnTo>
                  <a:lnTo>
                    <a:pt x="2326" y="265"/>
                  </a:lnTo>
                  <a:lnTo>
                    <a:pt x="2308" y="251"/>
                  </a:lnTo>
                  <a:lnTo>
                    <a:pt x="2289" y="237"/>
                  </a:lnTo>
                  <a:lnTo>
                    <a:pt x="2269" y="224"/>
                  </a:lnTo>
                  <a:lnTo>
                    <a:pt x="2250" y="212"/>
                  </a:lnTo>
                  <a:lnTo>
                    <a:pt x="2230" y="201"/>
                  </a:lnTo>
                  <a:lnTo>
                    <a:pt x="2225" y="202"/>
                  </a:lnTo>
                  <a:lnTo>
                    <a:pt x="2223" y="204"/>
                  </a:lnTo>
                  <a:lnTo>
                    <a:pt x="2220" y="205"/>
                  </a:lnTo>
                  <a:lnTo>
                    <a:pt x="2217" y="208"/>
                  </a:lnTo>
                  <a:lnTo>
                    <a:pt x="2212" y="212"/>
                  </a:lnTo>
                  <a:lnTo>
                    <a:pt x="2207" y="220"/>
                  </a:lnTo>
                  <a:lnTo>
                    <a:pt x="2197" y="230"/>
                  </a:lnTo>
                  <a:lnTo>
                    <a:pt x="2185" y="243"/>
                  </a:lnTo>
                  <a:lnTo>
                    <a:pt x="2168" y="258"/>
                  </a:lnTo>
                  <a:lnTo>
                    <a:pt x="2152" y="271"/>
                  </a:lnTo>
                  <a:lnTo>
                    <a:pt x="2137" y="283"/>
                  </a:lnTo>
                  <a:lnTo>
                    <a:pt x="2123" y="293"/>
                  </a:lnTo>
                  <a:lnTo>
                    <a:pt x="2110" y="300"/>
                  </a:lnTo>
                  <a:lnTo>
                    <a:pt x="2097" y="307"/>
                  </a:lnTo>
                  <a:lnTo>
                    <a:pt x="2085" y="311"/>
                  </a:lnTo>
                  <a:lnTo>
                    <a:pt x="2072" y="316"/>
                  </a:lnTo>
                  <a:lnTo>
                    <a:pt x="2059" y="317"/>
                  </a:lnTo>
                  <a:lnTo>
                    <a:pt x="2046" y="319"/>
                  </a:lnTo>
                  <a:lnTo>
                    <a:pt x="2033" y="320"/>
                  </a:lnTo>
                  <a:lnTo>
                    <a:pt x="2019" y="320"/>
                  </a:lnTo>
                  <a:lnTo>
                    <a:pt x="2003" y="319"/>
                  </a:lnTo>
                  <a:lnTo>
                    <a:pt x="1986" y="319"/>
                  </a:lnTo>
                  <a:lnTo>
                    <a:pt x="1967" y="317"/>
                  </a:lnTo>
                  <a:lnTo>
                    <a:pt x="1947" y="316"/>
                  </a:lnTo>
                  <a:lnTo>
                    <a:pt x="1934" y="310"/>
                  </a:lnTo>
                  <a:lnTo>
                    <a:pt x="1919" y="306"/>
                  </a:lnTo>
                  <a:lnTo>
                    <a:pt x="1906" y="300"/>
                  </a:lnTo>
                  <a:lnTo>
                    <a:pt x="1892" y="294"/>
                  </a:lnTo>
                  <a:lnTo>
                    <a:pt x="1879" y="288"/>
                  </a:lnTo>
                  <a:lnTo>
                    <a:pt x="1866" y="280"/>
                  </a:lnTo>
                  <a:lnTo>
                    <a:pt x="1856" y="270"/>
                  </a:lnTo>
                  <a:lnTo>
                    <a:pt x="1846" y="258"/>
                  </a:lnTo>
                  <a:lnTo>
                    <a:pt x="1850" y="254"/>
                  </a:lnTo>
                  <a:lnTo>
                    <a:pt x="1854" y="248"/>
                  </a:lnTo>
                  <a:lnTo>
                    <a:pt x="1857" y="243"/>
                  </a:lnTo>
                  <a:lnTo>
                    <a:pt x="1862" y="237"/>
                  </a:lnTo>
                  <a:lnTo>
                    <a:pt x="1872" y="207"/>
                  </a:lnTo>
                  <a:lnTo>
                    <a:pt x="1876" y="175"/>
                  </a:lnTo>
                  <a:lnTo>
                    <a:pt x="1876" y="143"/>
                  </a:lnTo>
                  <a:lnTo>
                    <a:pt x="1873" y="113"/>
                  </a:lnTo>
                  <a:lnTo>
                    <a:pt x="1866" y="82"/>
                  </a:lnTo>
                  <a:lnTo>
                    <a:pt x="1854" y="53"/>
                  </a:lnTo>
                  <a:lnTo>
                    <a:pt x="1840" y="26"/>
                  </a:lnTo>
                  <a:lnTo>
                    <a:pt x="1823" y="0"/>
                  </a:lnTo>
                  <a:lnTo>
                    <a:pt x="1821" y="7"/>
                  </a:lnTo>
                  <a:lnTo>
                    <a:pt x="1823" y="30"/>
                  </a:lnTo>
                  <a:lnTo>
                    <a:pt x="1826" y="62"/>
                  </a:lnTo>
                  <a:lnTo>
                    <a:pt x="1827" y="99"/>
                  </a:lnTo>
                  <a:lnTo>
                    <a:pt x="1824" y="139"/>
                  </a:lnTo>
                  <a:lnTo>
                    <a:pt x="1817" y="175"/>
                  </a:lnTo>
                  <a:lnTo>
                    <a:pt x="1801" y="204"/>
                  </a:lnTo>
                  <a:lnTo>
                    <a:pt x="1775" y="221"/>
                  </a:lnTo>
                  <a:lnTo>
                    <a:pt x="1746" y="221"/>
                  </a:lnTo>
                  <a:lnTo>
                    <a:pt x="1717" y="224"/>
                  </a:lnTo>
                  <a:lnTo>
                    <a:pt x="1690" y="230"/>
                  </a:lnTo>
                  <a:lnTo>
                    <a:pt x="1662" y="237"/>
                  </a:lnTo>
                  <a:lnTo>
                    <a:pt x="1636" y="245"/>
                  </a:lnTo>
                  <a:lnTo>
                    <a:pt x="1610" y="257"/>
                  </a:lnTo>
                  <a:lnTo>
                    <a:pt x="1586" y="268"/>
                  </a:lnTo>
                  <a:lnTo>
                    <a:pt x="1561" y="283"/>
                  </a:lnTo>
                  <a:lnTo>
                    <a:pt x="1538" y="299"/>
                  </a:lnTo>
                  <a:lnTo>
                    <a:pt x="1515" y="316"/>
                  </a:lnTo>
                  <a:lnTo>
                    <a:pt x="1495" y="334"/>
                  </a:lnTo>
                  <a:lnTo>
                    <a:pt x="1475" y="355"/>
                  </a:lnTo>
                  <a:lnTo>
                    <a:pt x="1456" y="375"/>
                  </a:lnTo>
                  <a:lnTo>
                    <a:pt x="1439" y="398"/>
                  </a:lnTo>
                  <a:lnTo>
                    <a:pt x="1421" y="421"/>
                  </a:lnTo>
                  <a:lnTo>
                    <a:pt x="1407" y="444"/>
                  </a:lnTo>
                  <a:lnTo>
                    <a:pt x="1395" y="465"/>
                  </a:lnTo>
                  <a:lnTo>
                    <a:pt x="1385" y="488"/>
                  </a:lnTo>
                  <a:lnTo>
                    <a:pt x="1378" y="511"/>
                  </a:lnTo>
                  <a:lnTo>
                    <a:pt x="1372" y="534"/>
                  </a:lnTo>
                  <a:lnTo>
                    <a:pt x="1367" y="557"/>
                  </a:lnTo>
                  <a:lnTo>
                    <a:pt x="1361" y="582"/>
                  </a:lnTo>
                  <a:lnTo>
                    <a:pt x="1355" y="604"/>
                  </a:lnTo>
                  <a:lnTo>
                    <a:pt x="1349" y="627"/>
                  </a:lnTo>
                  <a:lnTo>
                    <a:pt x="1338" y="622"/>
                  </a:lnTo>
                  <a:lnTo>
                    <a:pt x="1322" y="616"/>
                  </a:lnTo>
                  <a:lnTo>
                    <a:pt x="1302" y="610"/>
                  </a:lnTo>
                  <a:lnTo>
                    <a:pt x="1281" y="603"/>
                  </a:lnTo>
                  <a:lnTo>
                    <a:pt x="1261" y="594"/>
                  </a:lnTo>
                  <a:lnTo>
                    <a:pt x="1242" y="586"/>
                  </a:lnTo>
                  <a:lnTo>
                    <a:pt x="1229" y="577"/>
                  </a:lnTo>
                  <a:lnTo>
                    <a:pt x="1224" y="567"/>
                  </a:lnTo>
                  <a:lnTo>
                    <a:pt x="1198" y="571"/>
                  </a:lnTo>
                  <a:lnTo>
                    <a:pt x="1157" y="579"/>
                  </a:lnTo>
                  <a:lnTo>
                    <a:pt x="1105" y="586"/>
                  </a:lnTo>
                  <a:lnTo>
                    <a:pt x="1043" y="597"/>
                  </a:lnTo>
                  <a:lnTo>
                    <a:pt x="974" y="609"/>
                  </a:lnTo>
                  <a:lnTo>
                    <a:pt x="899" y="620"/>
                  </a:lnTo>
                  <a:lnTo>
                    <a:pt x="821" y="633"/>
                  </a:lnTo>
                  <a:lnTo>
                    <a:pt x="741" y="646"/>
                  </a:lnTo>
                  <a:lnTo>
                    <a:pt x="664" y="659"/>
                  </a:lnTo>
                  <a:lnTo>
                    <a:pt x="590" y="672"/>
                  </a:lnTo>
                  <a:lnTo>
                    <a:pt x="521" y="683"/>
                  </a:lnTo>
                  <a:lnTo>
                    <a:pt x="459" y="694"/>
                  </a:lnTo>
                  <a:lnTo>
                    <a:pt x="407" y="702"/>
                  </a:lnTo>
                  <a:lnTo>
                    <a:pt x="368" y="708"/>
                  </a:lnTo>
                  <a:lnTo>
                    <a:pt x="342" y="712"/>
                  </a:lnTo>
                  <a:lnTo>
                    <a:pt x="333" y="714"/>
                  </a:lnTo>
                  <a:lnTo>
                    <a:pt x="313" y="708"/>
                  </a:lnTo>
                  <a:lnTo>
                    <a:pt x="293" y="701"/>
                  </a:lnTo>
                  <a:lnTo>
                    <a:pt x="274" y="695"/>
                  </a:lnTo>
                  <a:lnTo>
                    <a:pt x="254" y="688"/>
                  </a:lnTo>
                  <a:lnTo>
                    <a:pt x="233" y="681"/>
                  </a:lnTo>
                  <a:lnTo>
                    <a:pt x="213" y="673"/>
                  </a:lnTo>
                  <a:lnTo>
                    <a:pt x="194" y="668"/>
                  </a:lnTo>
                  <a:lnTo>
                    <a:pt x="174" y="661"/>
                  </a:lnTo>
                  <a:lnTo>
                    <a:pt x="154" y="653"/>
                  </a:lnTo>
                  <a:lnTo>
                    <a:pt x="134" y="648"/>
                  </a:lnTo>
                  <a:lnTo>
                    <a:pt x="115" y="640"/>
                  </a:lnTo>
                  <a:lnTo>
                    <a:pt x="95" y="635"/>
                  </a:lnTo>
                  <a:lnTo>
                    <a:pt x="75" y="629"/>
                  </a:lnTo>
                  <a:lnTo>
                    <a:pt x="54" y="623"/>
                  </a:lnTo>
                  <a:lnTo>
                    <a:pt x="34" y="617"/>
                  </a:lnTo>
                  <a:lnTo>
                    <a:pt x="14" y="612"/>
                  </a:lnTo>
                  <a:lnTo>
                    <a:pt x="0" y="626"/>
                  </a:lnTo>
                  <a:lnTo>
                    <a:pt x="4" y="629"/>
                  </a:lnTo>
                  <a:lnTo>
                    <a:pt x="13" y="633"/>
                  </a:lnTo>
                  <a:lnTo>
                    <a:pt x="27" y="639"/>
                  </a:lnTo>
                  <a:lnTo>
                    <a:pt x="44" y="646"/>
                  </a:lnTo>
                  <a:lnTo>
                    <a:pt x="66" y="653"/>
                  </a:lnTo>
                  <a:lnTo>
                    <a:pt x="89" y="662"/>
                  </a:lnTo>
                  <a:lnTo>
                    <a:pt x="114" y="672"/>
                  </a:lnTo>
                  <a:lnTo>
                    <a:pt x="138" y="681"/>
                  </a:lnTo>
                  <a:lnTo>
                    <a:pt x="163" y="691"/>
                  </a:lnTo>
                  <a:lnTo>
                    <a:pt x="187" y="699"/>
                  </a:lnTo>
                  <a:lnTo>
                    <a:pt x="210" y="708"/>
                  </a:lnTo>
                  <a:lnTo>
                    <a:pt x="231" y="715"/>
                  </a:lnTo>
                  <a:lnTo>
                    <a:pt x="248" y="722"/>
                  </a:lnTo>
                  <a:lnTo>
                    <a:pt x="261" y="727"/>
                  </a:lnTo>
                  <a:lnTo>
                    <a:pt x="269" y="729"/>
                  </a:lnTo>
                  <a:lnTo>
                    <a:pt x="272" y="731"/>
                  </a:lnTo>
                  <a:lnTo>
                    <a:pt x="271" y="731"/>
                  </a:lnTo>
                  <a:lnTo>
                    <a:pt x="267" y="732"/>
                  </a:lnTo>
                  <a:lnTo>
                    <a:pt x="261" y="735"/>
                  </a:lnTo>
                  <a:lnTo>
                    <a:pt x="254" y="738"/>
                  </a:lnTo>
                  <a:lnTo>
                    <a:pt x="245" y="741"/>
                  </a:lnTo>
                  <a:lnTo>
                    <a:pt x="238" y="745"/>
                  </a:lnTo>
                  <a:lnTo>
                    <a:pt x="231" y="748"/>
                  </a:lnTo>
                  <a:lnTo>
                    <a:pt x="225" y="752"/>
                  </a:lnTo>
                  <a:lnTo>
                    <a:pt x="616" y="923"/>
                  </a:lnTo>
                  <a:lnTo>
                    <a:pt x="623" y="926"/>
                  </a:lnTo>
                  <a:lnTo>
                    <a:pt x="630" y="928"/>
                  </a:lnTo>
                  <a:lnTo>
                    <a:pt x="638" y="928"/>
                  </a:lnTo>
                  <a:lnTo>
                    <a:pt x="645" y="922"/>
                  </a:lnTo>
                  <a:lnTo>
                    <a:pt x="308" y="762"/>
                  </a:lnTo>
                  <a:lnTo>
                    <a:pt x="332" y="757"/>
                  </a:lnTo>
                  <a:lnTo>
                    <a:pt x="371" y="750"/>
                  </a:lnTo>
                  <a:lnTo>
                    <a:pt x="421" y="738"/>
                  </a:lnTo>
                  <a:lnTo>
                    <a:pt x="483" y="727"/>
                  </a:lnTo>
                  <a:lnTo>
                    <a:pt x="554" y="714"/>
                  </a:lnTo>
                  <a:lnTo>
                    <a:pt x="630" y="699"/>
                  </a:lnTo>
                  <a:lnTo>
                    <a:pt x="711" y="683"/>
                  </a:lnTo>
                  <a:lnTo>
                    <a:pt x="792" y="669"/>
                  </a:lnTo>
                  <a:lnTo>
                    <a:pt x="873" y="655"/>
                  </a:lnTo>
                  <a:lnTo>
                    <a:pt x="949" y="640"/>
                  </a:lnTo>
                  <a:lnTo>
                    <a:pt x="1022" y="627"/>
                  </a:lnTo>
                  <a:lnTo>
                    <a:pt x="1085" y="615"/>
                  </a:lnTo>
                  <a:lnTo>
                    <a:pt x="1140" y="606"/>
                  </a:lnTo>
                  <a:lnTo>
                    <a:pt x="1180" y="597"/>
                  </a:lnTo>
                  <a:lnTo>
                    <a:pt x="1208" y="593"/>
                  </a:lnTo>
                  <a:lnTo>
                    <a:pt x="1216" y="592"/>
                  </a:lnTo>
                  <a:lnTo>
                    <a:pt x="1232" y="600"/>
                  </a:lnTo>
                  <a:lnTo>
                    <a:pt x="1248" y="609"/>
                  </a:lnTo>
                  <a:lnTo>
                    <a:pt x="1265" y="617"/>
                  </a:lnTo>
                  <a:lnTo>
                    <a:pt x="1283" y="627"/>
                  </a:lnTo>
                  <a:lnTo>
                    <a:pt x="1299" y="638"/>
                  </a:lnTo>
                  <a:lnTo>
                    <a:pt x="1315" y="648"/>
                  </a:lnTo>
                  <a:lnTo>
                    <a:pt x="1330" y="658"/>
                  </a:lnTo>
                  <a:lnTo>
                    <a:pt x="1345" y="669"/>
                  </a:lnTo>
                  <a:lnTo>
                    <a:pt x="1343" y="706"/>
                  </a:lnTo>
                  <a:lnTo>
                    <a:pt x="1338" y="741"/>
                  </a:lnTo>
                  <a:lnTo>
                    <a:pt x="1330" y="777"/>
                  </a:lnTo>
                  <a:lnTo>
                    <a:pt x="1322" y="810"/>
                  </a:lnTo>
                  <a:lnTo>
                    <a:pt x="1312" y="798"/>
                  </a:lnTo>
                  <a:lnTo>
                    <a:pt x="1302" y="787"/>
                  </a:lnTo>
                  <a:lnTo>
                    <a:pt x="1291" y="775"/>
                  </a:lnTo>
                  <a:lnTo>
                    <a:pt x="1281" y="765"/>
                  </a:lnTo>
                  <a:lnTo>
                    <a:pt x="1271" y="755"/>
                  </a:lnTo>
                  <a:lnTo>
                    <a:pt x="1261" y="745"/>
                  </a:lnTo>
                  <a:lnTo>
                    <a:pt x="1250" y="735"/>
                  </a:lnTo>
                  <a:lnTo>
                    <a:pt x="1237" y="727"/>
                  </a:lnTo>
                  <a:lnTo>
                    <a:pt x="1247" y="727"/>
                  </a:lnTo>
                  <a:lnTo>
                    <a:pt x="1257" y="729"/>
                  </a:lnTo>
                  <a:lnTo>
                    <a:pt x="1267" y="737"/>
                  </a:lnTo>
                  <a:lnTo>
                    <a:pt x="1276" y="744"/>
                  </a:lnTo>
                  <a:lnTo>
                    <a:pt x="1286" y="751"/>
                  </a:lnTo>
                  <a:lnTo>
                    <a:pt x="1296" y="754"/>
                  </a:lnTo>
                  <a:lnTo>
                    <a:pt x="1306" y="754"/>
                  </a:lnTo>
                  <a:lnTo>
                    <a:pt x="1317" y="748"/>
                  </a:lnTo>
                  <a:lnTo>
                    <a:pt x="1307" y="731"/>
                  </a:lnTo>
                  <a:lnTo>
                    <a:pt x="1294" y="715"/>
                  </a:lnTo>
                  <a:lnTo>
                    <a:pt x="1281" y="701"/>
                  </a:lnTo>
                  <a:lnTo>
                    <a:pt x="1265" y="686"/>
                  </a:lnTo>
                  <a:lnTo>
                    <a:pt x="1250" y="673"/>
                  </a:lnTo>
                  <a:lnTo>
                    <a:pt x="1232" y="662"/>
                  </a:lnTo>
                  <a:lnTo>
                    <a:pt x="1215" y="652"/>
                  </a:lnTo>
                  <a:lnTo>
                    <a:pt x="1198" y="643"/>
                  </a:lnTo>
                  <a:lnTo>
                    <a:pt x="1209" y="645"/>
                  </a:lnTo>
                  <a:lnTo>
                    <a:pt x="1221" y="646"/>
                  </a:lnTo>
                  <a:lnTo>
                    <a:pt x="1232" y="649"/>
                  </a:lnTo>
                  <a:lnTo>
                    <a:pt x="1244" y="652"/>
                  </a:lnTo>
                  <a:lnTo>
                    <a:pt x="1255" y="655"/>
                  </a:lnTo>
                  <a:lnTo>
                    <a:pt x="1267" y="659"/>
                  </a:lnTo>
                  <a:lnTo>
                    <a:pt x="1277" y="663"/>
                  </a:lnTo>
                  <a:lnTo>
                    <a:pt x="1287" y="669"/>
                  </a:lnTo>
                  <a:lnTo>
                    <a:pt x="1293" y="671"/>
                  </a:lnTo>
                  <a:lnTo>
                    <a:pt x="1299" y="675"/>
                  </a:lnTo>
                  <a:lnTo>
                    <a:pt x="1304" y="681"/>
                  </a:lnTo>
                  <a:lnTo>
                    <a:pt x="1309" y="685"/>
                  </a:lnTo>
                  <a:lnTo>
                    <a:pt x="1315" y="691"/>
                  </a:lnTo>
                  <a:lnTo>
                    <a:pt x="1320" y="692"/>
                  </a:lnTo>
                  <a:lnTo>
                    <a:pt x="1326" y="691"/>
                  </a:lnTo>
                  <a:lnTo>
                    <a:pt x="1333" y="685"/>
                  </a:lnTo>
                  <a:lnTo>
                    <a:pt x="1323" y="672"/>
                  </a:lnTo>
                  <a:lnTo>
                    <a:pt x="1312" y="662"/>
                  </a:lnTo>
                  <a:lnTo>
                    <a:pt x="1299" y="653"/>
                  </a:lnTo>
                  <a:lnTo>
                    <a:pt x="1286" y="646"/>
                  </a:lnTo>
                  <a:lnTo>
                    <a:pt x="1271" y="640"/>
                  </a:lnTo>
                  <a:lnTo>
                    <a:pt x="1257" y="636"/>
                  </a:lnTo>
                  <a:lnTo>
                    <a:pt x="1241" y="630"/>
                  </a:lnTo>
                  <a:lnTo>
                    <a:pt x="1227" y="626"/>
                  </a:lnTo>
                  <a:lnTo>
                    <a:pt x="1218" y="623"/>
                  </a:lnTo>
                  <a:lnTo>
                    <a:pt x="1208" y="622"/>
                  </a:lnTo>
                  <a:lnTo>
                    <a:pt x="1199" y="622"/>
                  </a:lnTo>
                  <a:lnTo>
                    <a:pt x="1192" y="627"/>
                  </a:lnTo>
                  <a:lnTo>
                    <a:pt x="1192" y="632"/>
                  </a:lnTo>
                  <a:lnTo>
                    <a:pt x="1193" y="636"/>
                  </a:lnTo>
                  <a:lnTo>
                    <a:pt x="1195" y="639"/>
                  </a:lnTo>
                  <a:lnTo>
                    <a:pt x="1198" y="642"/>
                  </a:lnTo>
                  <a:lnTo>
                    <a:pt x="1188" y="645"/>
                  </a:lnTo>
                  <a:lnTo>
                    <a:pt x="1176" y="646"/>
                  </a:lnTo>
                  <a:lnTo>
                    <a:pt x="1167" y="649"/>
                  </a:lnTo>
                  <a:lnTo>
                    <a:pt x="1166" y="661"/>
                  </a:lnTo>
                  <a:lnTo>
                    <a:pt x="1177" y="665"/>
                  </a:lnTo>
                  <a:lnTo>
                    <a:pt x="1189" y="669"/>
                  </a:lnTo>
                  <a:lnTo>
                    <a:pt x="1201" y="673"/>
                  </a:lnTo>
                  <a:lnTo>
                    <a:pt x="1214" y="676"/>
                  </a:lnTo>
                  <a:lnTo>
                    <a:pt x="1224" y="681"/>
                  </a:lnTo>
                  <a:lnTo>
                    <a:pt x="1235" y="686"/>
                  </a:lnTo>
                  <a:lnTo>
                    <a:pt x="1245" y="694"/>
                  </a:lnTo>
                  <a:lnTo>
                    <a:pt x="1255" y="701"/>
                  </a:lnTo>
                  <a:lnTo>
                    <a:pt x="1247" y="702"/>
                  </a:lnTo>
                  <a:lnTo>
                    <a:pt x="1237" y="702"/>
                  </a:lnTo>
                  <a:lnTo>
                    <a:pt x="1228" y="701"/>
                  </a:lnTo>
                  <a:lnTo>
                    <a:pt x="1218" y="698"/>
                  </a:lnTo>
                  <a:lnTo>
                    <a:pt x="1208" y="695"/>
                  </a:lnTo>
                  <a:lnTo>
                    <a:pt x="1198" y="694"/>
                  </a:lnTo>
                  <a:lnTo>
                    <a:pt x="1189" y="696"/>
                  </a:lnTo>
                  <a:lnTo>
                    <a:pt x="1179" y="701"/>
                  </a:lnTo>
                  <a:lnTo>
                    <a:pt x="1183" y="717"/>
                  </a:lnTo>
                  <a:lnTo>
                    <a:pt x="1192" y="729"/>
                  </a:lnTo>
                  <a:lnTo>
                    <a:pt x="1202" y="740"/>
                  </a:lnTo>
                  <a:lnTo>
                    <a:pt x="1215" y="750"/>
                  </a:lnTo>
                  <a:lnTo>
                    <a:pt x="1227" y="760"/>
                  </a:lnTo>
                  <a:lnTo>
                    <a:pt x="1240" y="771"/>
                  </a:lnTo>
                  <a:lnTo>
                    <a:pt x="1250" y="785"/>
                  </a:lnTo>
                  <a:lnTo>
                    <a:pt x="1258" y="801"/>
                  </a:lnTo>
                  <a:lnTo>
                    <a:pt x="1235" y="806"/>
                  </a:lnTo>
                  <a:lnTo>
                    <a:pt x="1211" y="811"/>
                  </a:lnTo>
                  <a:lnTo>
                    <a:pt x="1188" y="819"/>
                  </a:lnTo>
                  <a:lnTo>
                    <a:pt x="1164" y="826"/>
                  </a:lnTo>
                  <a:lnTo>
                    <a:pt x="1141" y="833"/>
                  </a:lnTo>
                  <a:lnTo>
                    <a:pt x="1118" y="839"/>
                  </a:lnTo>
                  <a:lnTo>
                    <a:pt x="1094" y="843"/>
                  </a:lnTo>
                  <a:lnTo>
                    <a:pt x="1071" y="844"/>
                  </a:lnTo>
                  <a:lnTo>
                    <a:pt x="1075" y="813"/>
                  </a:lnTo>
                  <a:lnTo>
                    <a:pt x="1078" y="778"/>
                  </a:lnTo>
                  <a:lnTo>
                    <a:pt x="1075" y="745"/>
                  </a:lnTo>
                  <a:lnTo>
                    <a:pt x="1071" y="714"/>
                  </a:lnTo>
                  <a:lnTo>
                    <a:pt x="1063" y="704"/>
                  </a:lnTo>
                  <a:lnTo>
                    <a:pt x="1058" y="692"/>
                  </a:lnTo>
                  <a:lnTo>
                    <a:pt x="1050" y="682"/>
                  </a:lnTo>
                  <a:lnTo>
                    <a:pt x="1039" y="679"/>
                  </a:lnTo>
                  <a:lnTo>
                    <a:pt x="1027" y="699"/>
                  </a:lnTo>
                  <a:lnTo>
                    <a:pt x="1020" y="721"/>
                  </a:lnTo>
                  <a:lnTo>
                    <a:pt x="1013" y="742"/>
                  </a:lnTo>
                  <a:lnTo>
                    <a:pt x="1000" y="762"/>
                  </a:lnTo>
                  <a:lnTo>
                    <a:pt x="949" y="679"/>
                  </a:lnTo>
                  <a:lnTo>
                    <a:pt x="935" y="679"/>
                  </a:lnTo>
                  <a:lnTo>
                    <a:pt x="935" y="692"/>
                  </a:lnTo>
                  <a:lnTo>
                    <a:pt x="945" y="708"/>
                  </a:lnTo>
                  <a:lnTo>
                    <a:pt x="954" y="724"/>
                  </a:lnTo>
                  <a:lnTo>
                    <a:pt x="961" y="740"/>
                  </a:lnTo>
                  <a:lnTo>
                    <a:pt x="968" y="757"/>
                  </a:lnTo>
                  <a:lnTo>
                    <a:pt x="975" y="773"/>
                  </a:lnTo>
                  <a:lnTo>
                    <a:pt x="981" y="790"/>
                  </a:lnTo>
                  <a:lnTo>
                    <a:pt x="985" y="808"/>
                  </a:lnTo>
                  <a:lnTo>
                    <a:pt x="990" y="826"/>
                  </a:lnTo>
                  <a:lnTo>
                    <a:pt x="1001" y="823"/>
                  </a:lnTo>
                  <a:lnTo>
                    <a:pt x="1011" y="816"/>
                  </a:lnTo>
                  <a:lnTo>
                    <a:pt x="1019" y="808"/>
                  </a:lnTo>
                  <a:lnTo>
                    <a:pt x="1026" y="800"/>
                  </a:lnTo>
                  <a:lnTo>
                    <a:pt x="1032" y="790"/>
                  </a:lnTo>
                  <a:lnTo>
                    <a:pt x="1036" y="778"/>
                  </a:lnTo>
                  <a:lnTo>
                    <a:pt x="1040" y="768"/>
                  </a:lnTo>
                  <a:lnTo>
                    <a:pt x="1045" y="758"/>
                  </a:lnTo>
                  <a:lnTo>
                    <a:pt x="1050" y="768"/>
                  </a:lnTo>
                  <a:lnTo>
                    <a:pt x="1048" y="791"/>
                  </a:lnTo>
                  <a:lnTo>
                    <a:pt x="1042" y="814"/>
                  </a:lnTo>
                  <a:lnTo>
                    <a:pt x="1036" y="836"/>
                  </a:lnTo>
                  <a:lnTo>
                    <a:pt x="1027" y="859"/>
                  </a:lnTo>
                  <a:lnTo>
                    <a:pt x="1019" y="880"/>
                  </a:lnTo>
                  <a:lnTo>
                    <a:pt x="1010" y="902"/>
                  </a:lnTo>
                  <a:lnTo>
                    <a:pt x="1001" y="923"/>
                  </a:lnTo>
                  <a:lnTo>
                    <a:pt x="993" y="943"/>
                  </a:lnTo>
                  <a:lnTo>
                    <a:pt x="1046" y="948"/>
                  </a:lnTo>
                  <a:lnTo>
                    <a:pt x="1050" y="935"/>
                  </a:lnTo>
                  <a:lnTo>
                    <a:pt x="1055" y="916"/>
                  </a:lnTo>
                  <a:lnTo>
                    <a:pt x="1059" y="899"/>
                  </a:lnTo>
                  <a:lnTo>
                    <a:pt x="1063" y="886"/>
                  </a:lnTo>
                  <a:lnTo>
                    <a:pt x="1091" y="882"/>
                  </a:lnTo>
                  <a:lnTo>
                    <a:pt x="1118" y="875"/>
                  </a:lnTo>
                  <a:lnTo>
                    <a:pt x="1146" y="867"/>
                  </a:lnTo>
                  <a:lnTo>
                    <a:pt x="1173" y="860"/>
                  </a:lnTo>
                  <a:lnTo>
                    <a:pt x="1201" y="853"/>
                  </a:lnTo>
                  <a:lnTo>
                    <a:pt x="1227" y="846"/>
                  </a:lnTo>
                  <a:lnTo>
                    <a:pt x="1254" y="839"/>
                  </a:lnTo>
                  <a:lnTo>
                    <a:pt x="1281" y="833"/>
                  </a:lnTo>
                  <a:lnTo>
                    <a:pt x="1290" y="844"/>
                  </a:lnTo>
                  <a:lnTo>
                    <a:pt x="1299" y="856"/>
                  </a:lnTo>
                  <a:lnTo>
                    <a:pt x="1304" y="867"/>
                  </a:lnTo>
                  <a:lnTo>
                    <a:pt x="1310" y="880"/>
                  </a:lnTo>
                  <a:lnTo>
                    <a:pt x="1179" y="922"/>
                  </a:lnTo>
                  <a:lnTo>
                    <a:pt x="1189" y="959"/>
                  </a:lnTo>
                  <a:lnTo>
                    <a:pt x="1192" y="958"/>
                  </a:lnTo>
                  <a:lnTo>
                    <a:pt x="1202" y="955"/>
                  </a:lnTo>
                  <a:lnTo>
                    <a:pt x="1215" y="951"/>
                  </a:lnTo>
                  <a:lnTo>
                    <a:pt x="1232" y="945"/>
                  </a:lnTo>
                  <a:lnTo>
                    <a:pt x="1251" y="938"/>
                  </a:lnTo>
                  <a:lnTo>
                    <a:pt x="1270" y="931"/>
                  </a:lnTo>
                  <a:lnTo>
                    <a:pt x="1287" y="923"/>
                  </a:lnTo>
                  <a:lnTo>
                    <a:pt x="1303" y="918"/>
                  </a:lnTo>
                  <a:lnTo>
                    <a:pt x="1297" y="985"/>
                  </a:lnTo>
                  <a:lnTo>
                    <a:pt x="1180" y="1024"/>
                  </a:lnTo>
                  <a:lnTo>
                    <a:pt x="1189" y="10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6016" y="307"/>
              <a:ext cx="640" cy="193"/>
            </a:xfrm>
            <a:custGeom>
              <a:avLst/>
              <a:gdLst>
                <a:gd name="T0" fmla="*/ 640 w 640"/>
                <a:gd name="T1" fmla="*/ 191 h 193"/>
                <a:gd name="T2" fmla="*/ 630 w 640"/>
                <a:gd name="T3" fmla="*/ 193 h 193"/>
                <a:gd name="T4" fmla="*/ 622 w 640"/>
                <a:gd name="T5" fmla="*/ 189 h 193"/>
                <a:gd name="T6" fmla="*/ 613 w 640"/>
                <a:gd name="T7" fmla="*/ 181 h 193"/>
                <a:gd name="T8" fmla="*/ 606 w 640"/>
                <a:gd name="T9" fmla="*/ 176 h 193"/>
                <a:gd name="T10" fmla="*/ 576 w 640"/>
                <a:gd name="T11" fmla="*/ 150 h 193"/>
                <a:gd name="T12" fmla="*/ 544 w 640"/>
                <a:gd name="T13" fmla="*/ 127 h 193"/>
                <a:gd name="T14" fmla="*/ 511 w 640"/>
                <a:gd name="T15" fmla="*/ 108 h 193"/>
                <a:gd name="T16" fmla="*/ 474 w 640"/>
                <a:gd name="T17" fmla="*/ 92 h 193"/>
                <a:gd name="T18" fmla="*/ 438 w 640"/>
                <a:gd name="T19" fmla="*/ 81 h 193"/>
                <a:gd name="T20" fmla="*/ 399 w 640"/>
                <a:gd name="T21" fmla="*/ 71 h 193"/>
                <a:gd name="T22" fmla="*/ 360 w 640"/>
                <a:gd name="T23" fmla="*/ 64 h 193"/>
                <a:gd name="T24" fmla="*/ 320 w 640"/>
                <a:gd name="T25" fmla="*/ 61 h 193"/>
                <a:gd name="T26" fmla="*/ 281 w 640"/>
                <a:gd name="T27" fmla="*/ 59 h 193"/>
                <a:gd name="T28" fmla="*/ 241 w 640"/>
                <a:gd name="T29" fmla="*/ 59 h 193"/>
                <a:gd name="T30" fmla="*/ 200 w 640"/>
                <a:gd name="T31" fmla="*/ 64 h 193"/>
                <a:gd name="T32" fmla="*/ 161 w 640"/>
                <a:gd name="T33" fmla="*/ 69 h 193"/>
                <a:gd name="T34" fmla="*/ 122 w 640"/>
                <a:gd name="T35" fmla="*/ 76 h 193"/>
                <a:gd name="T36" fmla="*/ 85 w 640"/>
                <a:gd name="T37" fmla="*/ 85 h 193"/>
                <a:gd name="T38" fmla="*/ 47 w 640"/>
                <a:gd name="T39" fmla="*/ 97 h 193"/>
                <a:gd name="T40" fmla="*/ 13 w 640"/>
                <a:gd name="T41" fmla="*/ 110 h 193"/>
                <a:gd name="T42" fmla="*/ 7 w 640"/>
                <a:gd name="T43" fmla="*/ 104 h 193"/>
                <a:gd name="T44" fmla="*/ 2 w 640"/>
                <a:gd name="T45" fmla="*/ 98 h 193"/>
                <a:gd name="T46" fmla="*/ 0 w 640"/>
                <a:gd name="T47" fmla="*/ 89 h 193"/>
                <a:gd name="T48" fmla="*/ 0 w 640"/>
                <a:gd name="T49" fmla="*/ 79 h 193"/>
                <a:gd name="T50" fmla="*/ 18 w 640"/>
                <a:gd name="T51" fmla="*/ 65 h 193"/>
                <a:gd name="T52" fmla="*/ 39 w 640"/>
                <a:gd name="T53" fmla="*/ 52 h 193"/>
                <a:gd name="T54" fmla="*/ 59 w 640"/>
                <a:gd name="T55" fmla="*/ 41 h 193"/>
                <a:gd name="T56" fmla="*/ 80 w 640"/>
                <a:gd name="T57" fmla="*/ 31 h 193"/>
                <a:gd name="T58" fmla="*/ 102 w 640"/>
                <a:gd name="T59" fmla="*/ 22 h 193"/>
                <a:gd name="T60" fmla="*/ 125 w 640"/>
                <a:gd name="T61" fmla="*/ 15 h 193"/>
                <a:gd name="T62" fmla="*/ 148 w 640"/>
                <a:gd name="T63" fmla="*/ 10 h 193"/>
                <a:gd name="T64" fmla="*/ 171 w 640"/>
                <a:gd name="T65" fmla="*/ 6 h 193"/>
                <a:gd name="T66" fmla="*/ 196 w 640"/>
                <a:gd name="T67" fmla="*/ 3 h 193"/>
                <a:gd name="T68" fmla="*/ 219 w 640"/>
                <a:gd name="T69" fmla="*/ 2 h 193"/>
                <a:gd name="T70" fmla="*/ 244 w 640"/>
                <a:gd name="T71" fmla="*/ 0 h 193"/>
                <a:gd name="T72" fmla="*/ 268 w 640"/>
                <a:gd name="T73" fmla="*/ 2 h 193"/>
                <a:gd name="T74" fmla="*/ 293 w 640"/>
                <a:gd name="T75" fmla="*/ 3 h 193"/>
                <a:gd name="T76" fmla="*/ 317 w 640"/>
                <a:gd name="T77" fmla="*/ 6 h 193"/>
                <a:gd name="T78" fmla="*/ 342 w 640"/>
                <a:gd name="T79" fmla="*/ 9 h 193"/>
                <a:gd name="T80" fmla="*/ 365 w 640"/>
                <a:gd name="T81" fmla="*/ 13 h 193"/>
                <a:gd name="T82" fmla="*/ 385 w 640"/>
                <a:gd name="T83" fmla="*/ 18 h 193"/>
                <a:gd name="T84" fmla="*/ 405 w 640"/>
                <a:gd name="T85" fmla="*/ 22 h 193"/>
                <a:gd name="T86" fmla="*/ 425 w 640"/>
                <a:gd name="T87" fmla="*/ 28 h 193"/>
                <a:gd name="T88" fmla="*/ 446 w 640"/>
                <a:gd name="T89" fmla="*/ 35 h 193"/>
                <a:gd name="T90" fmla="*/ 466 w 640"/>
                <a:gd name="T91" fmla="*/ 42 h 193"/>
                <a:gd name="T92" fmla="*/ 485 w 640"/>
                <a:gd name="T93" fmla="*/ 51 h 193"/>
                <a:gd name="T94" fmla="*/ 505 w 640"/>
                <a:gd name="T95" fmla="*/ 61 h 193"/>
                <a:gd name="T96" fmla="*/ 522 w 640"/>
                <a:gd name="T97" fmla="*/ 72 h 193"/>
                <a:gd name="T98" fmla="*/ 541 w 640"/>
                <a:gd name="T99" fmla="*/ 84 h 193"/>
                <a:gd name="T100" fmla="*/ 558 w 640"/>
                <a:gd name="T101" fmla="*/ 95 h 193"/>
                <a:gd name="T102" fmla="*/ 574 w 640"/>
                <a:gd name="T103" fmla="*/ 110 h 193"/>
                <a:gd name="T104" fmla="*/ 590 w 640"/>
                <a:gd name="T105" fmla="*/ 124 h 193"/>
                <a:gd name="T106" fmla="*/ 604 w 640"/>
                <a:gd name="T107" fmla="*/ 140 h 193"/>
                <a:gd name="T108" fmla="*/ 617 w 640"/>
                <a:gd name="T109" fmla="*/ 155 h 193"/>
                <a:gd name="T110" fmla="*/ 629 w 640"/>
                <a:gd name="T111" fmla="*/ 173 h 193"/>
                <a:gd name="T112" fmla="*/ 640 w 640"/>
                <a:gd name="T113" fmla="*/ 191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0"/>
                <a:gd name="T172" fmla="*/ 0 h 193"/>
                <a:gd name="T173" fmla="*/ 640 w 640"/>
                <a:gd name="T174" fmla="*/ 193 h 1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0" h="193">
                  <a:moveTo>
                    <a:pt x="640" y="191"/>
                  </a:moveTo>
                  <a:lnTo>
                    <a:pt x="630" y="193"/>
                  </a:lnTo>
                  <a:lnTo>
                    <a:pt x="622" y="189"/>
                  </a:lnTo>
                  <a:lnTo>
                    <a:pt x="613" y="181"/>
                  </a:lnTo>
                  <a:lnTo>
                    <a:pt x="606" y="176"/>
                  </a:lnTo>
                  <a:lnTo>
                    <a:pt x="576" y="150"/>
                  </a:lnTo>
                  <a:lnTo>
                    <a:pt x="544" y="127"/>
                  </a:lnTo>
                  <a:lnTo>
                    <a:pt x="511" y="108"/>
                  </a:lnTo>
                  <a:lnTo>
                    <a:pt x="474" y="92"/>
                  </a:lnTo>
                  <a:lnTo>
                    <a:pt x="438" y="81"/>
                  </a:lnTo>
                  <a:lnTo>
                    <a:pt x="399" y="71"/>
                  </a:lnTo>
                  <a:lnTo>
                    <a:pt x="360" y="64"/>
                  </a:lnTo>
                  <a:lnTo>
                    <a:pt x="320" y="61"/>
                  </a:lnTo>
                  <a:lnTo>
                    <a:pt x="281" y="59"/>
                  </a:lnTo>
                  <a:lnTo>
                    <a:pt x="241" y="59"/>
                  </a:lnTo>
                  <a:lnTo>
                    <a:pt x="200" y="64"/>
                  </a:lnTo>
                  <a:lnTo>
                    <a:pt x="161" y="69"/>
                  </a:lnTo>
                  <a:lnTo>
                    <a:pt x="122" y="76"/>
                  </a:lnTo>
                  <a:lnTo>
                    <a:pt x="85" y="85"/>
                  </a:lnTo>
                  <a:lnTo>
                    <a:pt x="47" y="97"/>
                  </a:lnTo>
                  <a:lnTo>
                    <a:pt x="13" y="110"/>
                  </a:lnTo>
                  <a:lnTo>
                    <a:pt x="7" y="104"/>
                  </a:lnTo>
                  <a:lnTo>
                    <a:pt x="2" y="98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18" y="65"/>
                  </a:lnTo>
                  <a:lnTo>
                    <a:pt x="39" y="52"/>
                  </a:lnTo>
                  <a:lnTo>
                    <a:pt x="59" y="41"/>
                  </a:lnTo>
                  <a:lnTo>
                    <a:pt x="80" y="31"/>
                  </a:lnTo>
                  <a:lnTo>
                    <a:pt x="102" y="22"/>
                  </a:lnTo>
                  <a:lnTo>
                    <a:pt x="125" y="15"/>
                  </a:lnTo>
                  <a:lnTo>
                    <a:pt x="148" y="10"/>
                  </a:lnTo>
                  <a:lnTo>
                    <a:pt x="171" y="6"/>
                  </a:lnTo>
                  <a:lnTo>
                    <a:pt x="196" y="3"/>
                  </a:lnTo>
                  <a:lnTo>
                    <a:pt x="219" y="2"/>
                  </a:lnTo>
                  <a:lnTo>
                    <a:pt x="244" y="0"/>
                  </a:lnTo>
                  <a:lnTo>
                    <a:pt x="268" y="2"/>
                  </a:lnTo>
                  <a:lnTo>
                    <a:pt x="293" y="3"/>
                  </a:lnTo>
                  <a:lnTo>
                    <a:pt x="317" y="6"/>
                  </a:lnTo>
                  <a:lnTo>
                    <a:pt x="342" y="9"/>
                  </a:lnTo>
                  <a:lnTo>
                    <a:pt x="365" y="13"/>
                  </a:lnTo>
                  <a:lnTo>
                    <a:pt x="385" y="18"/>
                  </a:lnTo>
                  <a:lnTo>
                    <a:pt x="405" y="22"/>
                  </a:lnTo>
                  <a:lnTo>
                    <a:pt x="425" y="28"/>
                  </a:lnTo>
                  <a:lnTo>
                    <a:pt x="446" y="35"/>
                  </a:lnTo>
                  <a:lnTo>
                    <a:pt x="466" y="42"/>
                  </a:lnTo>
                  <a:lnTo>
                    <a:pt x="485" y="51"/>
                  </a:lnTo>
                  <a:lnTo>
                    <a:pt x="505" y="61"/>
                  </a:lnTo>
                  <a:lnTo>
                    <a:pt x="522" y="72"/>
                  </a:lnTo>
                  <a:lnTo>
                    <a:pt x="541" y="84"/>
                  </a:lnTo>
                  <a:lnTo>
                    <a:pt x="558" y="95"/>
                  </a:lnTo>
                  <a:lnTo>
                    <a:pt x="574" y="110"/>
                  </a:lnTo>
                  <a:lnTo>
                    <a:pt x="590" y="124"/>
                  </a:lnTo>
                  <a:lnTo>
                    <a:pt x="604" y="140"/>
                  </a:lnTo>
                  <a:lnTo>
                    <a:pt x="617" y="155"/>
                  </a:lnTo>
                  <a:lnTo>
                    <a:pt x="629" y="173"/>
                  </a:lnTo>
                  <a:lnTo>
                    <a:pt x="64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auto">
            <a:xfrm>
              <a:off x="808" y="397"/>
              <a:ext cx="1246" cy="1246"/>
            </a:xfrm>
            <a:custGeom>
              <a:avLst/>
              <a:gdLst>
                <a:gd name="T0" fmla="*/ 1172 w 1246"/>
                <a:gd name="T1" fmla="*/ 1017 h 1246"/>
                <a:gd name="T2" fmla="*/ 1208 w 1246"/>
                <a:gd name="T3" fmla="*/ 61 h 1246"/>
                <a:gd name="T4" fmla="*/ 228 w 1246"/>
                <a:gd name="T5" fmla="*/ 48 h 1246"/>
                <a:gd name="T6" fmla="*/ 254 w 1246"/>
                <a:gd name="T7" fmla="*/ 1090 h 1246"/>
                <a:gd name="T8" fmla="*/ 248 w 1246"/>
                <a:gd name="T9" fmla="*/ 1096 h 1246"/>
                <a:gd name="T10" fmla="*/ 237 w 1246"/>
                <a:gd name="T11" fmla="*/ 1100 h 1246"/>
                <a:gd name="T12" fmla="*/ 225 w 1246"/>
                <a:gd name="T13" fmla="*/ 1102 h 1246"/>
                <a:gd name="T14" fmla="*/ 220 w 1246"/>
                <a:gd name="T15" fmla="*/ 1099 h 1246"/>
                <a:gd name="T16" fmla="*/ 173 w 1246"/>
                <a:gd name="T17" fmla="*/ 76 h 1246"/>
                <a:gd name="T18" fmla="*/ 29 w 1246"/>
                <a:gd name="T19" fmla="*/ 207 h 1246"/>
                <a:gd name="T20" fmla="*/ 33 w 1246"/>
                <a:gd name="T21" fmla="*/ 361 h 1246"/>
                <a:gd name="T22" fmla="*/ 45 w 1246"/>
                <a:gd name="T23" fmla="*/ 700 h 1246"/>
                <a:gd name="T24" fmla="*/ 58 w 1246"/>
                <a:gd name="T25" fmla="*/ 1042 h 1246"/>
                <a:gd name="T26" fmla="*/ 65 w 1246"/>
                <a:gd name="T27" fmla="*/ 1201 h 1246"/>
                <a:gd name="T28" fmla="*/ 85 w 1246"/>
                <a:gd name="T29" fmla="*/ 1192 h 1246"/>
                <a:gd name="T30" fmla="*/ 108 w 1246"/>
                <a:gd name="T31" fmla="*/ 1182 h 1246"/>
                <a:gd name="T32" fmla="*/ 134 w 1246"/>
                <a:gd name="T33" fmla="*/ 1172 h 1246"/>
                <a:gd name="T34" fmla="*/ 159 w 1246"/>
                <a:gd name="T35" fmla="*/ 1162 h 1246"/>
                <a:gd name="T36" fmla="*/ 181 w 1246"/>
                <a:gd name="T37" fmla="*/ 1154 h 1246"/>
                <a:gd name="T38" fmla="*/ 199 w 1246"/>
                <a:gd name="T39" fmla="*/ 1146 h 1246"/>
                <a:gd name="T40" fmla="*/ 211 w 1246"/>
                <a:gd name="T41" fmla="*/ 1142 h 1246"/>
                <a:gd name="T42" fmla="*/ 217 w 1246"/>
                <a:gd name="T43" fmla="*/ 1142 h 1246"/>
                <a:gd name="T44" fmla="*/ 196 w 1246"/>
                <a:gd name="T45" fmla="*/ 1157 h 1246"/>
                <a:gd name="T46" fmla="*/ 176 w 1246"/>
                <a:gd name="T47" fmla="*/ 1171 h 1246"/>
                <a:gd name="T48" fmla="*/ 153 w 1246"/>
                <a:gd name="T49" fmla="*/ 1182 h 1246"/>
                <a:gd name="T50" fmla="*/ 129 w 1246"/>
                <a:gd name="T51" fmla="*/ 1195 h 1246"/>
                <a:gd name="T52" fmla="*/ 106 w 1246"/>
                <a:gd name="T53" fmla="*/ 1208 h 1246"/>
                <a:gd name="T54" fmla="*/ 82 w 1246"/>
                <a:gd name="T55" fmla="*/ 1220 h 1246"/>
                <a:gd name="T56" fmla="*/ 59 w 1246"/>
                <a:gd name="T57" fmla="*/ 1233 h 1246"/>
                <a:gd name="T58" fmla="*/ 39 w 1246"/>
                <a:gd name="T59" fmla="*/ 1246 h 1246"/>
                <a:gd name="T60" fmla="*/ 32 w 1246"/>
                <a:gd name="T61" fmla="*/ 1201 h 1246"/>
                <a:gd name="T62" fmla="*/ 23 w 1246"/>
                <a:gd name="T63" fmla="*/ 1086 h 1246"/>
                <a:gd name="T64" fmla="*/ 16 w 1246"/>
                <a:gd name="T65" fmla="*/ 924 h 1246"/>
                <a:gd name="T66" fmla="*/ 10 w 1246"/>
                <a:gd name="T67" fmla="*/ 736 h 1246"/>
                <a:gd name="T68" fmla="*/ 5 w 1246"/>
                <a:gd name="T69" fmla="*/ 546 h 1246"/>
                <a:gd name="T70" fmla="*/ 0 w 1246"/>
                <a:gd name="T71" fmla="*/ 374 h 1246"/>
                <a:gd name="T72" fmla="*/ 0 w 1246"/>
                <a:gd name="T73" fmla="*/ 244 h 1246"/>
                <a:gd name="T74" fmla="*/ 2 w 1246"/>
                <a:gd name="T75" fmla="*/ 180 h 1246"/>
                <a:gd name="T76" fmla="*/ 185 w 1246"/>
                <a:gd name="T77" fmla="*/ 0 h 1246"/>
                <a:gd name="T78" fmla="*/ 1246 w 1246"/>
                <a:gd name="T79" fmla="*/ 27 h 1246"/>
                <a:gd name="T80" fmla="*/ 1244 w 1246"/>
                <a:gd name="T81" fmla="*/ 71 h 1246"/>
                <a:gd name="T82" fmla="*/ 1239 w 1246"/>
                <a:gd name="T83" fmla="*/ 186 h 1246"/>
                <a:gd name="T84" fmla="*/ 1233 w 1246"/>
                <a:gd name="T85" fmla="*/ 348 h 1246"/>
                <a:gd name="T86" fmla="*/ 1224 w 1246"/>
                <a:gd name="T87" fmla="*/ 533 h 1246"/>
                <a:gd name="T88" fmla="*/ 1216 w 1246"/>
                <a:gd name="T89" fmla="*/ 718 h 1246"/>
                <a:gd name="T90" fmla="*/ 1208 w 1246"/>
                <a:gd name="T91" fmla="*/ 881 h 1246"/>
                <a:gd name="T92" fmla="*/ 1203 w 1246"/>
                <a:gd name="T93" fmla="*/ 994 h 1246"/>
                <a:gd name="T94" fmla="*/ 1200 w 1246"/>
                <a:gd name="T95" fmla="*/ 1036 h 1246"/>
                <a:gd name="T96" fmla="*/ 1172 w 1246"/>
                <a:gd name="T97" fmla="*/ 1017 h 12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46"/>
                <a:gd name="T148" fmla="*/ 0 h 1246"/>
                <a:gd name="T149" fmla="*/ 1246 w 1246"/>
                <a:gd name="T150" fmla="*/ 1246 h 12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46" h="1246">
                  <a:moveTo>
                    <a:pt x="1172" y="1017"/>
                  </a:moveTo>
                  <a:lnTo>
                    <a:pt x="1208" y="61"/>
                  </a:lnTo>
                  <a:lnTo>
                    <a:pt x="228" y="48"/>
                  </a:lnTo>
                  <a:lnTo>
                    <a:pt x="254" y="1090"/>
                  </a:lnTo>
                  <a:lnTo>
                    <a:pt x="248" y="1096"/>
                  </a:lnTo>
                  <a:lnTo>
                    <a:pt x="237" y="1100"/>
                  </a:lnTo>
                  <a:lnTo>
                    <a:pt x="225" y="1102"/>
                  </a:lnTo>
                  <a:lnTo>
                    <a:pt x="220" y="1099"/>
                  </a:lnTo>
                  <a:lnTo>
                    <a:pt x="173" y="76"/>
                  </a:lnTo>
                  <a:lnTo>
                    <a:pt x="29" y="207"/>
                  </a:lnTo>
                  <a:lnTo>
                    <a:pt x="33" y="361"/>
                  </a:lnTo>
                  <a:lnTo>
                    <a:pt x="45" y="700"/>
                  </a:lnTo>
                  <a:lnTo>
                    <a:pt x="58" y="1042"/>
                  </a:lnTo>
                  <a:lnTo>
                    <a:pt x="65" y="1201"/>
                  </a:lnTo>
                  <a:lnTo>
                    <a:pt x="85" y="1192"/>
                  </a:lnTo>
                  <a:lnTo>
                    <a:pt x="108" y="1182"/>
                  </a:lnTo>
                  <a:lnTo>
                    <a:pt x="134" y="1172"/>
                  </a:lnTo>
                  <a:lnTo>
                    <a:pt x="159" y="1162"/>
                  </a:lnTo>
                  <a:lnTo>
                    <a:pt x="181" y="1154"/>
                  </a:lnTo>
                  <a:lnTo>
                    <a:pt x="199" y="1146"/>
                  </a:lnTo>
                  <a:lnTo>
                    <a:pt x="211" y="1142"/>
                  </a:lnTo>
                  <a:lnTo>
                    <a:pt x="217" y="1142"/>
                  </a:lnTo>
                  <a:lnTo>
                    <a:pt x="196" y="1157"/>
                  </a:lnTo>
                  <a:lnTo>
                    <a:pt x="176" y="1171"/>
                  </a:lnTo>
                  <a:lnTo>
                    <a:pt x="153" y="1182"/>
                  </a:lnTo>
                  <a:lnTo>
                    <a:pt x="129" y="1195"/>
                  </a:lnTo>
                  <a:lnTo>
                    <a:pt x="106" y="1208"/>
                  </a:lnTo>
                  <a:lnTo>
                    <a:pt x="82" y="1220"/>
                  </a:lnTo>
                  <a:lnTo>
                    <a:pt x="59" y="1233"/>
                  </a:lnTo>
                  <a:lnTo>
                    <a:pt x="39" y="1246"/>
                  </a:lnTo>
                  <a:lnTo>
                    <a:pt x="32" y="1201"/>
                  </a:lnTo>
                  <a:lnTo>
                    <a:pt x="23" y="1086"/>
                  </a:lnTo>
                  <a:lnTo>
                    <a:pt x="16" y="924"/>
                  </a:lnTo>
                  <a:lnTo>
                    <a:pt x="10" y="736"/>
                  </a:lnTo>
                  <a:lnTo>
                    <a:pt x="5" y="546"/>
                  </a:lnTo>
                  <a:lnTo>
                    <a:pt x="0" y="374"/>
                  </a:lnTo>
                  <a:lnTo>
                    <a:pt x="0" y="244"/>
                  </a:lnTo>
                  <a:lnTo>
                    <a:pt x="2" y="180"/>
                  </a:lnTo>
                  <a:lnTo>
                    <a:pt x="185" y="0"/>
                  </a:lnTo>
                  <a:lnTo>
                    <a:pt x="1246" y="27"/>
                  </a:lnTo>
                  <a:lnTo>
                    <a:pt x="1244" y="71"/>
                  </a:lnTo>
                  <a:lnTo>
                    <a:pt x="1239" y="186"/>
                  </a:lnTo>
                  <a:lnTo>
                    <a:pt x="1233" y="348"/>
                  </a:lnTo>
                  <a:lnTo>
                    <a:pt x="1224" y="533"/>
                  </a:lnTo>
                  <a:lnTo>
                    <a:pt x="1216" y="718"/>
                  </a:lnTo>
                  <a:lnTo>
                    <a:pt x="1208" y="881"/>
                  </a:lnTo>
                  <a:lnTo>
                    <a:pt x="1203" y="994"/>
                  </a:lnTo>
                  <a:lnTo>
                    <a:pt x="1200" y="1036"/>
                  </a:lnTo>
                  <a:lnTo>
                    <a:pt x="1172" y="10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6018" y="722"/>
              <a:ext cx="847" cy="1036"/>
            </a:xfrm>
            <a:custGeom>
              <a:avLst/>
              <a:gdLst>
                <a:gd name="T0" fmla="*/ 743 w 847"/>
                <a:gd name="T1" fmla="*/ 1011 h 1036"/>
                <a:gd name="T2" fmla="*/ 708 w 847"/>
                <a:gd name="T3" fmla="*/ 950 h 1036"/>
                <a:gd name="T4" fmla="*/ 661 w 847"/>
                <a:gd name="T5" fmla="*/ 799 h 1036"/>
                <a:gd name="T6" fmla="*/ 600 w 847"/>
                <a:gd name="T7" fmla="*/ 698 h 1036"/>
                <a:gd name="T8" fmla="*/ 528 w 847"/>
                <a:gd name="T9" fmla="*/ 625 h 1036"/>
                <a:gd name="T10" fmla="*/ 452 w 847"/>
                <a:gd name="T11" fmla="*/ 595 h 1036"/>
                <a:gd name="T12" fmla="*/ 444 w 847"/>
                <a:gd name="T13" fmla="*/ 576 h 1036"/>
                <a:gd name="T14" fmla="*/ 480 w 847"/>
                <a:gd name="T15" fmla="*/ 579 h 1036"/>
                <a:gd name="T16" fmla="*/ 531 w 847"/>
                <a:gd name="T17" fmla="*/ 497 h 1036"/>
                <a:gd name="T18" fmla="*/ 514 w 847"/>
                <a:gd name="T19" fmla="*/ 427 h 1036"/>
                <a:gd name="T20" fmla="*/ 443 w 847"/>
                <a:gd name="T21" fmla="*/ 390 h 1036"/>
                <a:gd name="T22" fmla="*/ 336 w 847"/>
                <a:gd name="T23" fmla="*/ 369 h 1036"/>
                <a:gd name="T24" fmla="*/ 232 w 847"/>
                <a:gd name="T25" fmla="*/ 339 h 1036"/>
                <a:gd name="T26" fmla="*/ 144 w 847"/>
                <a:gd name="T27" fmla="*/ 345 h 1036"/>
                <a:gd name="T28" fmla="*/ 128 w 847"/>
                <a:gd name="T29" fmla="*/ 608 h 1036"/>
                <a:gd name="T30" fmla="*/ 199 w 847"/>
                <a:gd name="T31" fmla="*/ 792 h 1036"/>
                <a:gd name="T32" fmla="*/ 313 w 847"/>
                <a:gd name="T33" fmla="*/ 887 h 1036"/>
                <a:gd name="T34" fmla="*/ 352 w 847"/>
                <a:gd name="T35" fmla="*/ 875 h 1036"/>
                <a:gd name="T36" fmla="*/ 350 w 847"/>
                <a:gd name="T37" fmla="*/ 892 h 1036"/>
                <a:gd name="T38" fmla="*/ 304 w 847"/>
                <a:gd name="T39" fmla="*/ 901 h 1036"/>
                <a:gd name="T40" fmla="*/ 192 w 847"/>
                <a:gd name="T41" fmla="*/ 836 h 1036"/>
                <a:gd name="T42" fmla="*/ 108 w 847"/>
                <a:gd name="T43" fmla="*/ 720 h 1036"/>
                <a:gd name="T44" fmla="*/ 69 w 847"/>
                <a:gd name="T45" fmla="*/ 575 h 1036"/>
                <a:gd name="T46" fmla="*/ 47 w 847"/>
                <a:gd name="T47" fmla="*/ 411 h 1036"/>
                <a:gd name="T48" fmla="*/ 4 w 847"/>
                <a:gd name="T49" fmla="*/ 398 h 1036"/>
                <a:gd name="T50" fmla="*/ 91 w 847"/>
                <a:gd name="T51" fmla="*/ 270 h 1036"/>
                <a:gd name="T52" fmla="*/ 75 w 847"/>
                <a:gd name="T53" fmla="*/ 176 h 1036"/>
                <a:gd name="T54" fmla="*/ 88 w 847"/>
                <a:gd name="T55" fmla="*/ 81 h 1036"/>
                <a:gd name="T56" fmla="*/ 144 w 847"/>
                <a:gd name="T57" fmla="*/ 17 h 1036"/>
                <a:gd name="T58" fmla="*/ 177 w 847"/>
                <a:gd name="T59" fmla="*/ 28 h 1036"/>
                <a:gd name="T60" fmla="*/ 137 w 847"/>
                <a:gd name="T61" fmla="*/ 69 h 1036"/>
                <a:gd name="T62" fmla="*/ 173 w 847"/>
                <a:gd name="T63" fmla="*/ 230 h 1036"/>
                <a:gd name="T64" fmla="*/ 291 w 847"/>
                <a:gd name="T65" fmla="*/ 302 h 1036"/>
                <a:gd name="T66" fmla="*/ 428 w 847"/>
                <a:gd name="T67" fmla="*/ 338 h 1036"/>
                <a:gd name="T68" fmla="*/ 557 w 847"/>
                <a:gd name="T69" fmla="*/ 392 h 1036"/>
                <a:gd name="T70" fmla="*/ 642 w 847"/>
                <a:gd name="T71" fmla="*/ 433 h 1036"/>
                <a:gd name="T72" fmla="*/ 677 w 847"/>
                <a:gd name="T73" fmla="*/ 512 h 1036"/>
                <a:gd name="T74" fmla="*/ 629 w 847"/>
                <a:gd name="T75" fmla="*/ 526 h 1036"/>
                <a:gd name="T76" fmla="*/ 599 w 847"/>
                <a:gd name="T77" fmla="*/ 500 h 1036"/>
                <a:gd name="T78" fmla="*/ 641 w 847"/>
                <a:gd name="T79" fmla="*/ 510 h 1036"/>
                <a:gd name="T80" fmla="*/ 628 w 847"/>
                <a:gd name="T81" fmla="*/ 467 h 1036"/>
                <a:gd name="T82" fmla="*/ 571 w 847"/>
                <a:gd name="T83" fmla="*/ 431 h 1036"/>
                <a:gd name="T84" fmla="*/ 577 w 847"/>
                <a:gd name="T85" fmla="*/ 549 h 1036"/>
                <a:gd name="T86" fmla="*/ 639 w 847"/>
                <a:gd name="T87" fmla="*/ 678 h 1036"/>
                <a:gd name="T88" fmla="*/ 742 w 847"/>
                <a:gd name="T89" fmla="*/ 759 h 1036"/>
                <a:gd name="T90" fmla="*/ 810 w 847"/>
                <a:gd name="T91" fmla="*/ 750 h 1036"/>
                <a:gd name="T92" fmla="*/ 794 w 847"/>
                <a:gd name="T93" fmla="*/ 727 h 1036"/>
                <a:gd name="T94" fmla="*/ 841 w 847"/>
                <a:gd name="T95" fmla="*/ 729 h 1036"/>
                <a:gd name="T96" fmla="*/ 837 w 847"/>
                <a:gd name="T97" fmla="*/ 783 h 1036"/>
                <a:gd name="T98" fmla="*/ 755 w 847"/>
                <a:gd name="T99" fmla="*/ 799 h 1036"/>
                <a:gd name="T100" fmla="*/ 685 w 847"/>
                <a:gd name="T101" fmla="*/ 766 h 1036"/>
                <a:gd name="T102" fmla="*/ 743 w 847"/>
                <a:gd name="T103" fmla="*/ 899 h 10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7"/>
                <a:gd name="T157" fmla="*/ 0 h 1036"/>
                <a:gd name="T158" fmla="*/ 847 w 847"/>
                <a:gd name="T159" fmla="*/ 1036 h 10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7" h="1036">
                  <a:moveTo>
                    <a:pt x="771" y="1036"/>
                  </a:moveTo>
                  <a:lnTo>
                    <a:pt x="762" y="1032"/>
                  </a:lnTo>
                  <a:lnTo>
                    <a:pt x="755" y="1027"/>
                  </a:lnTo>
                  <a:lnTo>
                    <a:pt x="749" y="1020"/>
                  </a:lnTo>
                  <a:lnTo>
                    <a:pt x="743" y="1011"/>
                  </a:lnTo>
                  <a:lnTo>
                    <a:pt x="737" y="1003"/>
                  </a:lnTo>
                  <a:lnTo>
                    <a:pt x="733" y="994"/>
                  </a:lnTo>
                  <a:lnTo>
                    <a:pt x="727" y="986"/>
                  </a:lnTo>
                  <a:lnTo>
                    <a:pt x="723" y="977"/>
                  </a:lnTo>
                  <a:lnTo>
                    <a:pt x="708" y="950"/>
                  </a:lnTo>
                  <a:lnTo>
                    <a:pt x="695" y="921"/>
                  </a:lnTo>
                  <a:lnTo>
                    <a:pt x="684" y="892"/>
                  </a:lnTo>
                  <a:lnTo>
                    <a:pt x="675" y="862"/>
                  </a:lnTo>
                  <a:lnTo>
                    <a:pt x="668" y="831"/>
                  </a:lnTo>
                  <a:lnTo>
                    <a:pt x="661" y="799"/>
                  </a:lnTo>
                  <a:lnTo>
                    <a:pt x="655" y="767"/>
                  </a:lnTo>
                  <a:lnTo>
                    <a:pt x="649" y="736"/>
                  </a:lnTo>
                  <a:lnTo>
                    <a:pt x="633" y="723"/>
                  </a:lnTo>
                  <a:lnTo>
                    <a:pt x="616" y="711"/>
                  </a:lnTo>
                  <a:lnTo>
                    <a:pt x="600" y="698"/>
                  </a:lnTo>
                  <a:lnTo>
                    <a:pt x="584" y="684"/>
                  </a:lnTo>
                  <a:lnTo>
                    <a:pt x="568" y="671"/>
                  </a:lnTo>
                  <a:lnTo>
                    <a:pt x="553" y="657"/>
                  </a:lnTo>
                  <a:lnTo>
                    <a:pt x="540" y="641"/>
                  </a:lnTo>
                  <a:lnTo>
                    <a:pt x="528" y="625"/>
                  </a:lnTo>
                  <a:lnTo>
                    <a:pt x="514" y="625"/>
                  </a:lnTo>
                  <a:lnTo>
                    <a:pt x="496" y="621"/>
                  </a:lnTo>
                  <a:lnTo>
                    <a:pt x="480" y="614"/>
                  </a:lnTo>
                  <a:lnTo>
                    <a:pt x="465" y="605"/>
                  </a:lnTo>
                  <a:lnTo>
                    <a:pt x="452" y="595"/>
                  </a:lnTo>
                  <a:lnTo>
                    <a:pt x="440" y="586"/>
                  </a:lnTo>
                  <a:lnTo>
                    <a:pt x="433" y="579"/>
                  </a:lnTo>
                  <a:lnTo>
                    <a:pt x="430" y="576"/>
                  </a:lnTo>
                  <a:lnTo>
                    <a:pt x="437" y="575"/>
                  </a:lnTo>
                  <a:lnTo>
                    <a:pt x="444" y="576"/>
                  </a:lnTo>
                  <a:lnTo>
                    <a:pt x="450" y="578"/>
                  </a:lnTo>
                  <a:lnTo>
                    <a:pt x="457" y="578"/>
                  </a:lnTo>
                  <a:lnTo>
                    <a:pt x="465" y="579"/>
                  </a:lnTo>
                  <a:lnTo>
                    <a:pt x="473" y="581"/>
                  </a:lnTo>
                  <a:lnTo>
                    <a:pt x="480" y="579"/>
                  </a:lnTo>
                  <a:lnTo>
                    <a:pt x="489" y="576"/>
                  </a:lnTo>
                  <a:lnTo>
                    <a:pt x="509" y="559"/>
                  </a:lnTo>
                  <a:lnTo>
                    <a:pt x="521" y="540"/>
                  </a:lnTo>
                  <a:lnTo>
                    <a:pt x="525" y="519"/>
                  </a:lnTo>
                  <a:lnTo>
                    <a:pt x="531" y="497"/>
                  </a:lnTo>
                  <a:lnTo>
                    <a:pt x="528" y="483"/>
                  </a:lnTo>
                  <a:lnTo>
                    <a:pt x="527" y="469"/>
                  </a:lnTo>
                  <a:lnTo>
                    <a:pt x="522" y="454"/>
                  </a:lnTo>
                  <a:lnTo>
                    <a:pt x="519" y="440"/>
                  </a:lnTo>
                  <a:lnTo>
                    <a:pt x="514" y="427"/>
                  </a:lnTo>
                  <a:lnTo>
                    <a:pt x="506" y="417"/>
                  </a:lnTo>
                  <a:lnTo>
                    <a:pt x="498" y="407"/>
                  </a:lnTo>
                  <a:lnTo>
                    <a:pt x="486" y="400"/>
                  </a:lnTo>
                  <a:lnTo>
                    <a:pt x="465" y="394"/>
                  </a:lnTo>
                  <a:lnTo>
                    <a:pt x="443" y="390"/>
                  </a:lnTo>
                  <a:lnTo>
                    <a:pt x="421" y="385"/>
                  </a:lnTo>
                  <a:lnTo>
                    <a:pt x="400" y="382"/>
                  </a:lnTo>
                  <a:lnTo>
                    <a:pt x="378" y="378"/>
                  </a:lnTo>
                  <a:lnTo>
                    <a:pt x="356" y="374"/>
                  </a:lnTo>
                  <a:lnTo>
                    <a:pt x="336" y="369"/>
                  </a:lnTo>
                  <a:lnTo>
                    <a:pt x="314" y="365"/>
                  </a:lnTo>
                  <a:lnTo>
                    <a:pt x="293" y="359"/>
                  </a:lnTo>
                  <a:lnTo>
                    <a:pt x="273" y="354"/>
                  </a:lnTo>
                  <a:lnTo>
                    <a:pt x="252" y="348"/>
                  </a:lnTo>
                  <a:lnTo>
                    <a:pt x="232" y="339"/>
                  </a:lnTo>
                  <a:lnTo>
                    <a:pt x="212" y="331"/>
                  </a:lnTo>
                  <a:lnTo>
                    <a:pt x="193" y="321"/>
                  </a:lnTo>
                  <a:lnTo>
                    <a:pt x="174" y="309"/>
                  </a:lnTo>
                  <a:lnTo>
                    <a:pt x="157" y="296"/>
                  </a:lnTo>
                  <a:lnTo>
                    <a:pt x="144" y="345"/>
                  </a:lnTo>
                  <a:lnTo>
                    <a:pt x="134" y="395"/>
                  </a:lnTo>
                  <a:lnTo>
                    <a:pt x="125" y="448"/>
                  </a:lnTo>
                  <a:lnTo>
                    <a:pt x="122" y="500"/>
                  </a:lnTo>
                  <a:lnTo>
                    <a:pt x="122" y="555"/>
                  </a:lnTo>
                  <a:lnTo>
                    <a:pt x="128" y="608"/>
                  </a:lnTo>
                  <a:lnTo>
                    <a:pt x="138" y="661"/>
                  </a:lnTo>
                  <a:lnTo>
                    <a:pt x="153" y="714"/>
                  </a:lnTo>
                  <a:lnTo>
                    <a:pt x="167" y="739"/>
                  </a:lnTo>
                  <a:lnTo>
                    <a:pt x="182" y="766"/>
                  </a:lnTo>
                  <a:lnTo>
                    <a:pt x="199" y="792"/>
                  </a:lnTo>
                  <a:lnTo>
                    <a:pt x="216" y="816"/>
                  </a:lnTo>
                  <a:lnTo>
                    <a:pt x="236" y="839"/>
                  </a:lnTo>
                  <a:lnTo>
                    <a:pt x="260" y="859"/>
                  </a:lnTo>
                  <a:lnTo>
                    <a:pt x="284" y="875"/>
                  </a:lnTo>
                  <a:lnTo>
                    <a:pt x="313" y="887"/>
                  </a:lnTo>
                  <a:lnTo>
                    <a:pt x="320" y="887"/>
                  </a:lnTo>
                  <a:lnTo>
                    <a:pt x="329" y="884"/>
                  </a:lnTo>
                  <a:lnTo>
                    <a:pt x="338" y="881"/>
                  </a:lnTo>
                  <a:lnTo>
                    <a:pt x="345" y="878"/>
                  </a:lnTo>
                  <a:lnTo>
                    <a:pt x="352" y="875"/>
                  </a:lnTo>
                  <a:lnTo>
                    <a:pt x="359" y="874"/>
                  </a:lnTo>
                  <a:lnTo>
                    <a:pt x="363" y="876"/>
                  </a:lnTo>
                  <a:lnTo>
                    <a:pt x="368" y="882"/>
                  </a:lnTo>
                  <a:lnTo>
                    <a:pt x="359" y="888"/>
                  </a:lnTo>
                  <a:lnTo>
                    <a:pt x="350" y="892"/>
                  </a:lnTo>
                  <a:lnTo>
                    <a:pt x="342" y="897"/>
                  </a:lnTo>
                  <a:lnTo>
                    <a:pt x="333" y="899"/>
                  </a:lnTo>
                  <a:lnTo>
                    <a:pt x="325" y="901"/>
                  </a:lnTo>
                  <a:lnTo>
                    <a:pt x="314" y="902"/>
                  </a:lnTo>
                  <a:lnTo>
                    <a:pt x="304" y="901"/>
                  </a:lnTo>
                  <a:lnTo>
                    <a:pt x="294" y="898"/>
                  </a:lnTo>
                  <a:lnTo>
                    <a:pt x="265" y="885"/>
                  </a:lnTo>
                  <a:lnTo>
                    <a:pt x="239" y="871"/>
                  </a:lnTo>
                  <a:lnTo>
                    <a:pt x="215" y="855"/>
                  </a:lnTo>
                  <a:lnTo>
                    <a:pt x="192" y="836"/>
                  </a:lnTo>
                  <a:lnTo>
                    <a:pt x="172" y="816"/>
                  </a:lnTo>
                  <a:lnTo>
                    <a:pt x="153" y="795"/>
                  </a:lnTo>
                  <a:lnTo>
                    <a:pt x="135" y="770"/>
                  </a:lnTo>
                  <a:lnTo>
                    <a:pt x="121" y="746"/>
                  </a:lnTo>
                  <a:lnTo>
                    <a:pt x="108" y="720"/>
                  </a:lnTo>
                  <a:lnTo>
                    <a:pt x="96" y="693"/>
                  </a:lnTo>
                  <a:lnTo>
                    <a:pt x="86" y="664"/>
                  </a:lnTo>
                  <a:lnTo>
                    <a:pt x="79" y="635"/>
                  </a:lnTo>
                  <a:lnTo>
                    <a:pt x="73" y="605"/>
                  </a:lnTo>
                  <a:lnTo>
                    <a:pt x="69" y="575"/>
                  </a:lnTo>
                  <a:lnTo>
                    <a:pt x="66" y="545"/>
                  </a:lnTo>
                  <a:lnTo>
                    <a:pt x="66" y="513"/>
                  </a:lnTo>
                  <a:lnTo>
                    <a:pt x="66" y="411"/>
                  </a:lnTo>
                  <a:lnTo>
                    <a:pt x="56" y="411"/>
                  </a:lnTo>
                  <a:lnTo>
                    <a:pt x="47" y="411"/>
                  </a:lnTo>
                  <a:lnTo>
                    <a:pt x="37" y="411"/>
                  </a:lnTo>
                  <a:lnTo>
                    <a:pt x="27" y="410"/>
                  </a:lnTo>
                  <a:lnTo>
                    <a:pt x="18" y="407"/>
                  </a:lnTo>
                  <a:lnTo>
                    <a:pt x="11" y="402"/>
                  </a:lnTo>
                  <a:lnTo>
                    <a:pt x="4" y="398"/>
                  </a:lnTo>
                  <a:lnTo>
                    <a:pt x="0" y="391"/>
                  </a:lnTo>
                  <a:lnTo>
                    <a:pt x="70" y="367"/>
                  </a:lnTo>
                  <a:lnTo>
                    <a:pt x="76" y="335"/>
                  </a:lnTo>
                  <a:lnTo>
                    <a:pt x="82" y="302"/>
                  </a:lnTo>
                  <a:lnTo>
                    <a:pt x="91" y="270"/>
                  </a:lnTo>
                  <a:lnTo>
                    <a:pt x="109" y="244"/>
                  </a:lnTo>
                  <a:lnTo>
                    <a:pt x="98" y="230"/>
                  </a:lnTo>
                  <a:lnTo>
                    <a:pt x="89" y="213"/>
                  </a:lnTo>
                  <a:lnTo>
                    <a:pt x="81" y="194"/>
                  </a:lnTo>
                  <a:lnTo>
                    <a:pt x="75" y="176"/>
                  </a:lnTo>
                  <a:lnTo>
                    <a:pt x="70" y="157"/>
                  </a:lnTo>
                  <a:lnTo>
                    <a:pt x="70" y="137"/>
                  </a:lnTo>
                  <a:lnTo>
                    <a:pt x="72" y="117"/>
                  </a:lnTo>
                  <a:lnTo>
                    <a:pt x="79" y="96"/>
                  </a:lnTo>
                  <a:lnTo>
                    <a:pt x="88" y="81"/>
                  </a:lnTo>
                  <a:lnTo>
                    <a:pt x="96" y="66"/>
                  </a:lnTo>
                  <a:lnTo>
                    <a:pt x="107" y="52"/>
                  </a:lnTo>
                  <a:lnTo>
                    <a:pt x="118" y="39"/>
                  </a:lnTo>
                  <a:lnTo>
                    <a:pt x="130" y="28"/>
                  </a:lnTo>
                  <a:lnTo>
                    <a:pt x="144" y="17"/>
                  </a:lnTo>
                  <a:lnTo>
                    <a:pt x="157" y="9"/>
                  </a:lnTo>
                  <a:lnTo>
                    <a:pt x="173" y="0"/>
                  </a:lnTo>
                  <a:lnTo>
                    <a:pt x="180" y="10"/>
                  </a:lnTo>
                  <a:lnTo>
                    <a:pt x="182" y="19"/>
                  </a:lnTo>
                  <a:lnTo>
                    <a:pt x="177" y="28"/>
                  </a:lnTo>
                  <a:lnTo>
                    <a:pt x="169" y="35"/>
                  </a:lnTo>
                  <a:lnTo>
                    <a:pt x="159" y="42"/>
                  </a:lnTo>
                  <a:lnTo>
                    <a:pt x="150" y="51"/>
                  </a:lnTo>
                  <a:lnTo>
                    <a:pt x="141" y="59"/>
                  </a:lnTo>
                  <a:lnTo>
                    <a:pt x="137" y="69"/>
                  </a:lnTo>
                  <a:lnTo>
                    <a:pt x="128" y="104"/>
                  </a:lnTo>
                  <a:lnTo>
                    <a:pt x="130" y="141"/>
                  </a:lnTo>
                  <a:lnTo>
                    <a:pt x="138" y="176"/>
                  </a:lnTo>
                  <a:lnTo>
                    <a:pt x="153" y="207"/>
                  </a:lnTo>
                  <a:lnTo>
                    <a:pt x="173" y="230"/>
                  </a:lnTo>
                  <a:lnTo>
                    <a:pt x="193" y="250"/>
                  </a:lnTo>
                  <a:lnTo>
                    <a:pt x="216" y="267"/>
                  </a:lnTo>
                  <a:lnTo>
                    <a:pt x="241" y="282"/>
                  </a:lnTo>
                  <a:lnTo>
                    <a:pt x="265" y="293"/>
                  </a:lnTo>
                  <a:lnTo>
                    <a:pt x="291" y="302"/>
                  </a:lnTo>
                  <a:lnTo>
                    <a:pt x="319" y="311"/>
                  </a:lnTo>
                  <a:lnTo>
                    <a:pt x="346" y="318"/>
                  </a:lnTo>
                  <a:lnTo>
                    <a:pt x="374" y="323"/>
                  </a:lnTo>
                  <a:lnTo>
                    <a:pt x="401" y="331"/>
                  </a:lnTo>
                  <a:lnTo>
                    <a:pt x="428" y="338"/>
                  </a:lnTo>
                  <a:lnTo>
                    <a:pt x="456" y="345"/>
                  </a:lnTo>
                  <a:lnTo>
                    <a:pt x="482" y="354"/>
                  </a:lnTo>
                  <a:lnTo>
                    <a:pt x="508" y="365"/>
                  </a:lnTo>
                  <a:lnTo>
                    <a:pt x="532" y="377"/>
                  </a:lnTo>
                  <a:lnTo>
                    <a:pt x="557" y="392"/>
                  </a:lnTo>
                  <a:lnTo>
                    <a:pt x="576" y="395"/>
                  </a:lnTo>
                  <a:lnTo>
                    <a:pt x="594" y="401"/>
                  </a:lnTo>
                  <a:lnTo>
                    <a:pt x="612" y="410"/>
                  </a:lnTo>
                  <a:lnTo>
                    <a:pt x="628" y="420"/>
                  </a:lnTo>
                  <a:lnTo>
                    <a:pt x="642" y="433"/>
                  </a:lnTo>
                  <a:lnTo>
                    <a:pt x="655" y="447"/>
                  </a:lnTo>
                  <a:lnTo>
                    <a:pt x="665" y="461"/>
                  </a:lnTo>
                  <a:lnTo>
                    <a:pt x="675" y="479"/>
                  </a:lnTo>
                  <a:lnTo>
                    <a:pt x="678" y="494"/>
                  </a:lnTo>
                  <a:lnTo>
                    <a:pt x="677" y="512"/>
                  </a:lnTo>
                  <a:lnTo>
                    <a:pt x="670" y="525"/>
                  </a:lnTo>
                  <a:lnTo>
                    <a:pt x="657" y="536"/>
                  </a:lnTo>
                  <a:lnTo>
                    <a:pt x="648" y="536"/>
                  </a:lnTo>
                  <a:lnTo>
                    <a:pt x="639" y="532"/>
                  </a:lnTo>
                  <a:lnTo>
                    <a:pt x="629" y="526"/>
                  </a:lnTo>
                  <a:lnTo>
                    <a:pt x="620" y="520"/>
                  </a:lnTo>
                  <a:lnTo>
                    <a:pt x="612" y="513"/>
                  </a:lnTo>
                  <a:lnTo>
                    <a:pt x="605" y="506"/>
                  </a:lnTo>
                  <a:lnTo>
                    <a:pt x="600" y="502"/>
                  </a:lnTo>
                  <a:lnTo>
                    <a:pt x="599" y="500"/>
                  </a:lnTo>
                  <a:lnTo>
                    <a:pt x="607" y="504"/>
                  </a:lnTo>
                  <a:lnTo>
                    <a:pt x="616" y="510"/>
                  </a:lnTo>
                  <a:lnTo>
                    <a:pt x="623" y="514"/>
                  </a:lnTo>
                  <a:lnTo>
                    <a:pt x="633" y="516"/>
                  </a:lnTo>
                  <a:lnTo>
                    <a:pt x="641" y="510"/>
                  </a:lnTo>
                  <a:lnTo>
                    <a:pt x="645" y="502"/>
                  </a:lnTo>
                  <a:lnTo>
                    <a:pt x="646" y="494"/>
                  </a:lnTo>
                  <a:lnTo>
                    <a:pt x="646" y="484"/>
                  </a:lnTo>
                  <a:lnTo>
                    <a:pt x="636" y="477"/>
                  </a:lnTo>
                  <a:lnTo>
                    <a:pt x="628" y="467"/>
                  </a:lnTo>
                  <a:lnTo>
                    <a:pt x="618" y="458"/>
                  </a:lnTo>
                  <a:lnTo>
                    <a:pt x="606" y="450"/>
                  </a:lnTo>
                  <a:lnTo>
                    <a:pt x="596" y="441"/>
                  </a:lnTo>
                  <a:lnTo>
                    <a:pt x="584" y="435"/>
                  </a:lnTo>
                  <a:lnTo>
                    <a:pt x="571" y="431"/>
                  </a:lnTo>
                  <a:lnTo>
                    <a:pt x="560" y="431"/>
                  </a:lnTo>
                  <a:lnTo>
                    <a:pt x="568" y="458"/>
                  </a:lnTo>
                  <a:lnTo>
                    <a:pt x="573" y="489"/>
                  </a:lnTo>
                  <a:lnTo>
                    <a:pt x="574" y="519"/>
                  </a:lnTo>
                  <a:lnTo>
                    <a:pt x="577" y="549"/>
                  </a:lnTo>
                  <a:lnTo>
                    <a:pt x="580" y="579"/>
                  </a:lnTo>
                  <a:lnTo>
                    <a:pt x="587" y="608"/>
                  </a:lnTo>
                  <a:lnTo>
                    <a:pt x="602" y="635"/>
                  </a:lnTo>
                  <a:lnTo>
                    <a:pt x="622" y="660"/>
                  </a:lnTo>
                  <a:lnTo>
                    <a:pt x="639" y="678"/>
                  </a:lnTo>
                  <a:lnTo>
                    <a:pt x="657" y="698"/>
                  </a:lnTo>
                  <a:lnTo>
                    <a:pt x="675" y="717"/>
                  </a:lnTo>
                  <a:lnTo>
                    <a:pt x="697" y="734"/>
                  </a:lnTo>
                  <a:lnTo>
                    <a:pt x="719" y="749"/>
                  </a:lnTo>
                  <a:lnTo>
                    <a:pt x="742" y="759"/>
                  </a:lnTo>
                  <a:lnTo>
                    <a:pt x="766" y="763"/>
                  </a:lnTo>
                  <a:lnTo>
                    <a:pt x="794" y="762"/>
                  </a:lnTo>
                  <a:lnTo>
                    <a:pt x="798" y="757"/>
                  </a:lnTo>
                  <a:lnTo>
                    <a:pt x="804" y="753"/>
                  </a:lnTo>
                  <a:lnTo>
                    <a:pt x="810" y="750"/>
                  </a:lnTo>
                  <a:lnTo>
                    <a:pt x="814" y="746"/>
                  </a:lnTo>
                  <a:lnTo>
                    <a:pt x="808" y="740"/>
                  </a:lnTo>
                  <a:lnTo>
                    <a:pt x="801" y="737"/>
                  </a:lnTo>
                  <a:lnTo>
                    <a:pt x="795" y="734"/>
                  </a:lnTo>
                  <a:lnTo>
                    <a:pt x="794" y="727"/>
                  </a:lnTo>
                  <a:lnTo>
                    <a:pt x="802" y="721"/>
                  </a:lnTo>
                  <a:lnTo>
                    <a:pt x="811" y="718"/>
                  </a:lnTo>
                  <a:lnTo>
                    <a:pt x="823" y="717"/>
                  </a:lnTo>
                  <a:lnTo>
                    <a:pt x="833" y="720"/>
                  </a:lnTo>
                  <a:lnTo>
                    <a:pt x="841" y="729"/>
                  </a:lnTo>
                  <a:lnTo>
                    <a:pt x="846" y="739"/>
                  </a:lnTo>
                  <a:lnTo>
                    <a:pt x="847" y="749"/>
                  </a:lnTo>
                  <a:lnTo>
                    <a:pt x="846" y="759"/>
                  </a:lnTo>
                  <a:lnTo>
                    <a:pt x="844" y="772"/>
                  </a:lnTo>
                  <a:lnTo>
                    <a:pt x="837" y="783"/>
                  </a:lnTo>
                  <a:lnTo>
                    <a:pt x="824" y="793"/>
                  </a:lnTo>
                  <a:lnTo>
                    <a:pt x="808" y="802"/>
                  </a:lnTo>
                  <a:lnTo>
                    <a:pt x="789" y="803"/>
                  </a:lnTo>
                  <a:lnTo>
                    <a:pt x="772" y="802"/>
                  </a:lnTo>
                  <a:lnTo>
                    <a:pt x="755" y="799"/>
                  </a:lnTo>
                  <a:lnTo>
                    <a:pt x="739" y="795"/>
                  </a:lnTo>
                  <a:lnTo>
                    <a:pt x="723" y="787"/>
                  </a:lnTo>
                  <a:lnTo>
                    <a:pt x="708" y="782"/>
                  </a:lnTo>
                  <a:lnTo>
                    <a:pt x="697" y="773"/>
                  </a:lnTo>
                  <a:lnTo>
                    <a:pt x="685" y="766"/>
                  </a:lnTo>
                  <a:lnTo>
                    <a:pt x="694" y="793"/>
                  </a:lnTo>
                  <a:lnTo>
                    <a:pt x="704" y="820"/>
                  </a:lnTo>
                  <a:lnTo>
                    <a:pt x="716" y="846"/>
                  </a:lnTo>
                  <a:lnTo>
                    <a:pt x="729" y="874"/>
                  </a:lnTo>
                  <a:lnTo>
                    <a:pt x="743" y="899"/>
                  </a:lnTo>
                  <a:lnTo>
                    <a:pt x="758" y="927"/>
                  </a:lnTo>
                  <a:lnTo>
                    <a:pt x="773" y="953"/>
                  </a:lnTo>
                  <a:lnTo>
                    <a:pt x="791" y="977"/>
                  </a:lnTo>
                  <a:lnTo>
                    <a:pt x="771" y="10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6950" y="908"/>
              <a:ext cx="327" cy="625"/>
            </a:xfrm>
            <a:custGeom>
              <a:avLst/>
              <a:gdLst>
                <a:gd name="T0" fmla="*/ 311 w 327"/>
                <a:gd name="T1" fmla="*/ 191 h 625"/>
                <a:gd name="T2" fmla="*/ 327 w 327"/>
                <a:gd name="T3" fmla="*/ 306 h 625"/>
                <a:gd name="T4" fmla="*/ 312 w 327"/>
                <a:gd name="T5" fmla="*/ 423 h 625"/>
                <a:gd name="T6" fmla="*/ 268 w 327"/>
                <a:gd name="T7" fmla="*/ 529 h 625"/>
                <a:gd name="T8" fmla="*/ 220 w 327"/>
                <a:gd name="T9" fmla="*/ 586 h 625"/>
                <a:gd name="T10" fmla="*/ 181 w 327"/>
                <a:gd name="T11" fmla="*/ 606 h 625"/>
                <a:gd name="T12" fmla="*/ 139 w 327"/>
                <a:gd name="T13" fmla="*/ 621 h 625"/>
                <a:gd name="T14" fmla="*/ 109 w 327"/>
                <a:gd name="T15" fmla="*/ 625 h 625"/>
                <a:gd name="T16" fmla="*/ 109 w 327"/>
                <a:gd name="T17" fmla="*/ 615 h 625"/>
                <a:gd name="T18" fmla="*/ 136 w 327"/>
                <a:gd name="T19" fmla="*/ 592 h 625"/>
                <a:gd name="T20" fmla="*/ 175 w 327"/>
                <a:gd name="T21" fmla="*/ 565 h 625"/>
                <a:gd name="T22" fmla="*/ 210 w 327"/>
                <a:gd name="T23" fmla="*/ 536 h 625"/>
                <a:gd name="T24" fmla="*/ 236 w 327"/>
                <a:gd name="T25" fmla="*/ 484 h 625"/>
                <a:gd name="T26" fmla="*/ 257 w 327"/>
                <a:gd name="T27" fmla="*/ 398 h 625"/>
                <a:gd name="T28" fmla="*/ 266 w 327"/>
                <a:gd name="T29" fmla="*/ 308 h 625"/>
                <a:gd name="T30" fmla="*/ 259 w 327"/>
                <a:gd name="T31" fmla="*/ 217 h 625"/>
                <a:gd name="T32" fmla="*/ 246 w 327"/>
                <a:gd name="T33" fmla="*/ 163 h 625"/>
                <a:gd name="T34" fmla="*/ 239 w 327"/>
                <a:gd name="T35" fmla="*/ 138 h 625"/>
                <a:gd name="T36" fmla="*/ 227 w 327"/>
                <a:gd name="T37" fmla="*/ 117 h 625"/>
                <a:gd name="T38" fmla="*/ 213 w 327"/>
                <a:gd name="T39" fmla="*/ 98 h 625"/>
                <a:gd name="T40" fmla="*/ 175 w 327"/>
                <a:gd name="T41" fmla="*/ 66 h 625"/>
                <a:gd name="T42" fmla="*/ 109 w 327"/>
                <a:gd name="T43" fmla="*/ 41 h 625"/>
                <a:gd name="T44" fmla="*/ 47 w 327"/>
                <a:gd name="T45" fmla="*/ 30 h 625"/>
                <a:gd name="T46" fmla="*/ 6 w 327"/>
                <a:gd name="T47" fmla="*/ 30 h 625"/>
                <a:gd name="T48" fmla="*/ 21 w 327"/>
                <a:gd name="T49" fmla="*/ 16 h 625"/>
                <a:gd name="T50" fmla="*/ 67 w 327"/>
                <a:gd name="T51" fmla="*/ 2 h 625"/>
                <a:gd name="T52" fmla="*/ 116 w 327"/>
                <a:gd name="T53" fmla="*/ 3 h 625"/>
                <a:gd name="T54" fmla="*/ 164 w 327"/>
                <a:gd name="T55" fmla="*/ 15 h 625"/>
                <a:gd name="T56" fmla="*/ 201 w 327"/>
                <a:gd name="T57" fmla="*/ 35 h 625"/>
                <a:gd name="T58" fmla="*/ 231 w 327"/>
                <a:gd name="T59" fmla="*/ 59 h 625"/>
                <a:gd name="T60" fmla="*/ 259 w 327"/>
                <a:gd name="T61" fmla="*/ 89 h 625"/>
                <a:gd name="T62" fmla="*/ 282 w 327"/>
                <a:gd name="T63" fmla="*/ 121 h 6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7"/>
                <a:gd name="T97" fmla="*/ 0 h 625"/>
                <a:gd name="T98" fmla="*/ 327 w 327"/>
                <a:gd name="T99" fmla="*/ 625 h 6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7" h="625">
                  <a:moveTo>
                    <a:pt x="291" y="138"/>
                  </a:moveTo>
                  <a:lnTo>
                    <a:pt x="311" y="191"/>
                  </a:lnTo>
                  <a:lnTo>
                    <a:pt x="322" y="247"/>
                  </a:lnTo>
                  <a:lnTo>
                    <a:pt x="327" y="306"/>
                  </a:lnTo>
                  <a:lnTo>
                    <a:pt x="324" y="365"/>
                  </a:lnTo>
                  <a:lnTo>
                    <a:pt x="312" y="423"/>
                  </a:lnTo>
                  <a:lnTo>
                    <a:pt x="293" y="479"/>
                  </a:lnTo>
                  <a:lnTo>
                    <a:pt x="268" y="529"/>
                  </a:lnTo>
                  <a:lnTo>
                    <a:pt x="233" y="575"/>
                  </a:lnTo>
                  <a:lnTo>
                    <a:pt x="220" y="586"/>
                  </a:lnTo>
                  <a:lnTo>
                    <a:pt x="201" y="596"/>
                  </a:lnTo>
                  <a:lnTo>
                    <a:pt x="181" y="606"/>
                  </a:lnTo>
                  <a:lnTo>
                    <a:pt x="159" y="615"/>
                  </a:lnTo>
                  <a:lnTo>
                    <a:pt x="139" y="621"/>
                  </a:lnTo>
                  <a:lnTo>
                    <a:pt x="122" y="625"/>
                  </a:lnTo>
                  <a:lnTo>
                    <a:pt x="109" y="625"/>
                  </a:lnTo>
                  <a:lnTo>
                    <a:pt x="103" y="622"/>
                  </a:lnTo>
                  <a:lnTo>
                    <a:pt x="109" y="615"/>
                  </a:lnTo>
                  <a:lnTo>
                    <a:pt x="120" y="605"/>
                  </a:lnTo>
                  <a:lnTo>
                    <a:pt x="136" y="592"/>
                  </a:lnTo>
                  <a:lnTo>
                    <a:pt x="155" y="579"/>
                  </a:lnTo>
                  <a:lnTo>
                    <a:pt x="175" y="565"/>
                  </a:lnTo>
                  <a:lnTo>
                    <a:pt x="194" y="550"/>
                  </a:lnTo>
                  <a:lnTo>
                    <a:pt x="210" y="536"/>
                  </a:lnTo>
                  <a:lnTo>
                    <a:pt x="220" y="525"/>
                  </a:lnTo>
                  <a:lnTo>
                    <a:pt x="236" y="484"/>
                  </a:lnTo>
                  <a:lnTo>
                    <a:pt x="249" y="443"/>
                  </a:lnTo>
                  <a:lnTo>
                    <a:pt x="257" y="398"/>
                  </a:lnTo>
                  <a:lnTo>
                    <a:pt x="263" y="354"/>
                  </a:lnTo>
                  <a:lnTo>
                    <a:pt x="266" y="308"/>
                  </a:lnTo>
                  <a:lnTo>
                    <a:pt x="263" y="262"/>
                  </a:lnTo>
                  <a:lnTo>
                    <a:pt x="259" y="217"/>
                  </a:lnTo>
                  <a:lnTo>
                    <a:pt x="249" y="174"/>
                  </a:lnTo>
                  <a:lnTo>
                    <a:pt x="246" y="163"/>
                  </a:lnTo>
                  <a:lnTo>
                    <a:pt x="243" y="150"/>
                  </a:lnTo>
                  <a:lnTo>
                    <a:pt x="239" y="138"/>
                  </a:lnTo>
                  <a:lnTo>
                    <a:pt x="233" y="128"/>
                  </a:lnTo>
                  <a:lnTo>
                    <a:pt x="227" y="117"/>
                  </a:lnTo>
                  <a:lnTo>
                    <a:pt x="220" y="107"/>
                  </a:lnTo>
                  <a:lnTo>
                    <a:pt x="213" y="98"/>
                  </a:lnTo>
                  <a:lnTo>
                    <a:pt x="204" y="88"/>
                  </a:lnTo>
                  <a:lnTo>
                    <a:pt x="175" y="66"/>
                  </a:lnTo>
                  <a:lnTo>
                    <a:pt x="143" y="51"/>
                  </a:lnTo>
                  <a:lnTo>
                    <a:pt x="109" y="41"/>
                  </a:lnTo>
                  <a:lnTo>
                    <a:pt x="77" y="33"/>
                  </a:lnTo>
                  <a:lnTo>
                    <a:pt x="47" y="30"/>
                  </a:lnTo>
                  <a:lnTo>
                    <a:pt x="22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21" y="16"/>
                  </a:lnTo>
                  <a:lnTo>
                    <a:pt x="42" y="8"/>
                  </a:lnTo>
                  <a:lnTo>
                    <a:pt x="67" y="2"/>
                  </a:lnTo>
                  <a:lnTo>
                    <a:pt x="91" y="0"/>
                  </a:lnTo>
                  <a:lnTo>
                    <a:pt x="116" y="3"/>
                  </a:lnTo>
                  <a:lnTo>
                    <a:pt x="140" y="8"/>
                  </a:lnTo>
                  <a:lnTo>
                    <a:pt x="164" y="15"/>
                  </a:lnTo>
                  <a:lnTo>
                    <a:pt x="185" y="23"/>
                  </a:lnTo>
                  <a:lnTo>
                    <a:pt x="201" y="35"/>
                  </a:lnTo>
                  <a:lnTo>
                    <a:pt x="217" y="46"/>
                  </a:lnTo>
                  <a:lnTo>
                    <a:pt x="231" y="59"/>
                  </a:lnTo>
                  <a:lnTo>
                    <a:pt x="246" y="74"/>
                  </a:lnTo>
                  <a:lnTo>
                    <a:pt x="259" y="89"/>
                  </a:lnTo>
                  <a:lnTo>
                    <a:pt x="270" y="105"/>
                  </a:lnTo>
                  <a:lnTo>
                    <a:pt x="282" y="121"/>
                  </a:lnTo>
                  <a:lnTo>
                    <a:pt x="291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1975" y="127"/>
              <a:ext cx="804" cy="871"/>
            </a:xfrm>
            <a:custGeom>
              <a:avLst/>
              <a:gdLst>
                <a:gd name="T0" fmla="*/ 804 w 804"/>
                <a:gd name="T1" fmla="*/ 4 h 871"/>
                <a:gd name="T2" fmla="*/ 804 w 804"/>
                <a:gd name="T3" fmla="*/ 133 h 871"/>
                <a:gd name="T4" fmla="*/ 804 w 804"/>
                <a:gd name="T5" fmla="*/ 416 h 871"/>
                <a:gd name="T6" fmla="*/ 800 w 804"/>
                <a:gd name="T7" fmla="*/ 702 h 871"/>
                <a:gd name="T8" fmla="*/ 788 w 804"/>
                <a:gd name="T9" fmla="*/ 833 h 871"/>
                <a:gd name="T10" fmla="*/ 781 w 804"/>
                <a:gd name="T11" fmla="*/ 833 h 871"/>
                <a:gd name="T12" fmla="*/ 761 w 804"/>
                <a:gd name="T13" fmla="*/ 834 h 871"/>
                <a:gd name="T14" fmla="*/ 730 w 804"/>
                <a:gd name="T15" fmla="*/ 837 h 871"/>
                <a:gd name="T16" fmla="*/ 689 w 804"/>
                <a:gd name="T17" fmla="*/ 838 h 871"/>
                <a:gd name="T18" fmla="*/ 641 w 804"/>
                <a:gd name="T19" fmla="*/ 843 h 871"/>
                <a:gd name="T20" fmla="*/ 585 w 804"/>
                <a:gd name="T21" fmla="*/ 846 h 871"/>
                <a:gd name="T22" fmla="*/ 525 w 804"/>
                <a:gd name="T23" fmla="*/ 850 h 871"/>
                <a:gd name="T24" fmla="*/ 462 w 804"/>
                <a:gd name="T25" fmla="*/ 853 h 871"/>
                <a:gd name="T26" fmla="*/ 398 w 804"/>
                <a:gd name="T27" fmla="*/ 857 h 871"/>
                <a:gd name="T28" fmla="*/ 333 w 804"/>
                <a:gd name="T29" fmla="*/ 860 h 871"/>
                <a:gd name="T30" fmla="*/ 271 w 804"/>
                <a:gd name="T31" fmla="*/ 864 h 871"/>
                <a:gd name="T32" fmla="*/ 212 w 804"/>
                <a:gd name="T33" fmla="*/ 867 h 871"/>
                <a:gd name="T34" fmla="*/ 159 w 804"/>
                <a:gd name="T35" fmla="*/ 869 h 871"/>
                <a:gd name="T36" fmla="*/ 111 w 804"/>
                <a:gd name="T37" fmla="*/ 870 h 871"/>
                <a:gd name="T38" fmla="*/ 72 w 804"/>
                <a:gd name="T39" fmla="*/ 871 h 871"/>
                <a:gd name="T40" fmla="*/ 43 w 804"/>
                <a:gd name="T41" fmla="*/ 871 h 871"/>
                <a:gd name="T42" fmla="*/ 0 w 804"/>
                <a:gd name="T43" fmla="*/ 0 h 871"/>
                <a:gd name="T44" fmla="*/ 804 w 804"/>
                <a:gd name="T45" fmla="*/ 4 h 8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4"/>
                <a:gd name="T70" fmla="*/ 0 h 871"/>
                <a:gd name="T71" fmla="*/ 804 w 804"/>
                <a:gd name="T72" fmla="*/ 871 h 8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4" h="871">
                  <a:moveTo>
                    <a:pt x="804" y="4"/>
                  </a:moveTo>
                  <a:lnTo>
                    <a:pt x="804" y="133"/>
                  </a:lnTo>
                  <a:lnTo>
                    <a:pt x="804" y="416"/>
                  </a:lnTo>
                  <a:lnTo>
                    <a:pt x="800" y="702"/>
                  </a:lnTo>
                  <a:lnTo>
                    <a:pt x="788" y="833"/>
                  </a:lnTo>
                  <a:lnTo>
                    <a:pt x="781" y="833"/>
                  </a:lnTo>
                  <a:lnTo>
                    <a:pt x="761" y="834"/>
                  </a:lnTo>
                  <a:lnTo>
                    <a:pt x="730" y="837"/>
                  </a:lnTo>
                  <a:lnTo>
                    <a:pt x="689" y="838"/>
                  </a:lnTo>
                  <a:lnTo>
                    <a:pt x="641" y="843"/>
                  </a:lnTo>
                  <a:lnTo>
                    <a:pt x="585" y="846"/>
                  </a:lnTo>
                  <a:lnTo>
                    <a:pt x="525" y="850"/>
                  </a:lnTo>
                  <a:lnTo>
                    <a:pt x="462" y="853"/>
                  </a:lnTo>
                  <a:lnTo>
                    <a:pt x="398" y="857"/>
                  </a:lnTo>
                  <a:lnTo>
                    <a:pt x="333" y="860"/>
                  </a:lnTo>
                  <a:lnTo>
                    <a:pt x="271" y="864"/>
                  </a:lnTo>
                  <a:lnTo>
                    <a:pt x="212" y="867"/>
                  </a:lnTo>
                  <a:lnTo>
                    <a:pt x="159" y="869"/>
                  </a:lnTo>
                  <a:lnTo>
                    <a:pt x="111" y="870"/>
                  </a:lnTo>
                  <a:lnTo>
                    <a:pt x="72" y="871"/>
                  </a:lnTo>
                  <a:lnTo>
                    <a:pt x="43" y="871"/>
                  </a:lnTo>
                  <a:lnTo>
                    <a:pt x="0" y="0"/>
                  </a:lnTo>
                  <a:lnTo>
                    <a:pt x="80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6755" y="148"/>
              <a:ext cx="291" cy="541"/>
            </a:xfrm>
            <a:custGeom>
              <a:avLst/>
              <a:gdLst>
                <a:gd name="T0" fmla="*/ 172 w 291"/>
                <a:gd name="T1" fmla="*/ 224 h 541"/>
                <a:gd name="T2" fmla="*/ 153 w 291"/>
                <a:gd name="T3" fmla="*/ 282 h 541"/>
                <a:gd name="T4" fmla="*/ 115 w 291"/>
                <a:gd name="T5" fmla="*/ 332 h 541"/>
                <a:gd name="T6" fmla="*/ 92 w 291"/>
                <a:gd name="T7" fmla="*/ 342 h 541"/>
                <a:gd name="T8" fmla="*/ 65 w 291"/>
                <a:gd name="T9" fmla="*/ 343 h 541"/>
                <a:gd name="T10" fmla="*/ 45 w 291"/>
                <a:gd name="T11" fmla="*/ 348 h 541"/>
                <a:gd name="T12" fmla="*/ 65 w 291"/>
                <a:gd name="T13" fmla="*/ 363 h 541"/>
                <a:gd name="T14" fmla="*/ 91 w 291"/>
                <a:gd name="T15" fmla="*/ 372 h 541"/>
                <a:gd name="T16" fmla="*/ 121 w 291"/>
                <a:gd name="T17" fmla="*/ 369 h 541"/>
                <a:gd name="T18" fmla="*/ 160 w 291"/>
                <a:gd name="T19" fmla="*/ 368 h 541"/>
                <a:gd name="T20" fmla="*/ 183 w 291"/>
                <a:gd name="T21" fmla="*/ 373 h 541"/>
                <a:gd name="T22" fmla="*/ 174 w 291"/>
                <a:gd name="T23" fmla="*/ 428 h 541"/>
                <a:gd name="T24" fmla="*/ 140 w 291"/>
                <a:gd name="T25" fmla="*/ 473 h 541"/>
                <a:gd name="T26" fmla="*/ 124 w 291"/>
                <a:gd name="T27" fmla="*/ 498 h 541"/>
                <a:gd name="T28" fmla="*/ 161 w 291"/>
                <a:gd name="T29" fmla="*/ 498 h 541"/>
                <a:gd name="T30" fmla="*/ 198 w 291"/>
                <a:gd name="T31" fmla="*/ 485 h 541"/>
                <a:gd name="T32" fmla="*/ 225 w 291"/>
                <a:gd name="T33" fmla="*/ 464 h 541"/>
                <a:gd name="T34" fmla="*/ 250 w 291"/>
                <a:gd name="T35" fmla="*/ 434 h 541"/>
                <a:gd name="T36" fmla="*/ 281 w 291"/>
                <a:gd name="T37" fmla="*/ 411 h 541"/>
                <a:gd name="T38" fmla="*/ 291 w 291"/>
                <a:gd name="T39" fmla="*/ 447 h 541"/>
                <a:gd name="T40" fmla="*/ 260 w 291"/>
                <a:gd name="T41" fmla="*/ 496 h 541"/>
                <a:gd name="T42" fmla="*/ 202 w 291"/>
                <a:gd name="T43" fmla="*/ 527 h 541"/>
                <a:gd name="T44" fmla="*/ 137 w 291"/>
                <a:gd name="T45" fmla="*/ 541 h 541"/>
                <a:gd name="T46" fmla="*/ 107 w 291"/>
                <a:gd name="T47" fmla="*/ 529 h 541"/>
                <a:gd name="T48" fmla="*/ 75 w 291"/>
                <a:gd name="T49" fmla="*/ 513 h 541"/>
                <a:gd name="T50" fmla="*/ 60 w 291"/>
                <a:gd name="T51" fmla="*/ 490 h 541"/>
                <a:gd name="T52" fmla="*/ 76 w 291"/>
                <a:gd name="T53" fmla="*/ 483 h 541"/>
                <a:gd name="T54" fmla="*/ 96 w 291"/>
                <a:gd name="T55" fmla="*/ 478 h 541"/>
                <a:gd name="T56" fmla="*/ 130 w 291"/>
                <a:gd name="T57" fmla="*/ 447 h 541"/>
                <a:gd name="T58" fmla="*/ 130 w 291"/>
                <a:gd name="T59" fmla="*/ 418 h 541"/>
                <a:gd name="T60" fmla="*/ 85 w 291"/>
                <a:gd name="T61" fmla="*/ 411 h 541"/>
                <a:gd name="T62" fmla="*/ 43 w 291"/>
                <a:gd name="T63" fmla="*/ 386 h 541"/>
                <a:gd name="T64" fmla="*/ 3 w 291"/>
                <a:gd name="T65" fmla="*/ 325 h 541"/>
                <a:gd name="T66" fmla="*/ 16 w 291"/>
                <a:gd name="T67" fmla="*/ 271 h 541"/>
                <a:gd name="T68" fmla="*/ 26 w 291"/>
                <a:gd name="T69" fmla="*/ 297 h 541"/>
                <a:gd name="T70" fmla="*/ 42 w 291"/>
                <a:gd name="T71" fmla="*/ 319 h 541"/>
                <a:gd name="T72" fmla="*/ 66 w 291"/>
                <a:gd name="T73" fmla="*/ 320 h 541"/>
                <a:gd name="T74" fmla="*/ 85 w 291"/>
                <a:gd name="T75" fmla="*/ 319 h 541"/>
                <a:gd name="T76" fmla="*/ 102 w 291"/>
                <a:gd name="T77" fmla="*/ 309 h 541"/>
                <a:gd name="T78" fmla="*/ 109 w 291"/>
                <a:gd name="T79" fmla="*/ 185 h 541"/>
                <a:gd name="T80" fmla="*/ 82 w 291"/>
                <a:gd name="T81" fmla="*/ 63 h 541"/>
                <a:gd name="T82" fmla="*/ 147 w 291"/>
                <a:gd name="T83" fmla="*/ 20 h 541"/>
                <a:gd name="T84" fmla="*/ 167 w 291"/>
                <a:gd name="T85" fmla="*/ 184 h 5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1"/>
                <a:gd name="T130" fmla="*/ 0 h 541"/>
                <a:gd name="T131" fmla="*/ 291 w 291"/>
                <a:gd name="T132" fmla="*/ 541 h 5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1" h="541">
                  <a:moveTo>
                    <a:pt x="167" y="184"/>
                  </a:moveTo>
                  <a:lnTo>
                    <a:pt x="172" y="204"/>
                  </a:lnTo>
                  <a:lnTo>
                    <a:pt x="172" y="224"/>
                  </a:lnTo>
                  <a:lnTo>
                    <a:pt x="169" y="244"/>
                  </a:lnTo>
                  <a:lnTo>
                    <a:pt x="163" y="263"/>
                  </a:lnTo>
                  <a:lnTo>
                    <a:pt x="153" y="282"/>
                  </a:lnTo>
                  <a:lnTo>
                    <a:pt x="143" y="299"/>
                  </a:lnTo>
                  <a:lnTo>
                    <a:pt x="130" y="316"/>
                  </a:lnTo>
                  <a:lnTo>
                    <a:pt x="115" y="332"/>
                  </a:lnTo>
                  <a:lnTo>
                    <a:pt x="108" y="336"/>
                  </a:lnTo>
                  <a:lnTo>
                    <a:pt x="99" y="339"/>
                  </a:lnTo>
                  <a:lnTo>
                    <a:pt x="92" y="342"/>
                  </a:lnTo>
                  <a:lnTo>
                    <a:pt x="84" y="343"/>
                  </a:lnTo>
                  <a:lnTo>
                    <a:pt x="75" y="343"/>
                  </a:lnTo>
                  <a:lnTo>
                    <a:pt x="65" y="343"/>
                  </a:lnTo>
                  <a:lnTo>
                    <a:pt x="52" y="343"/>
                  </a:lnTo>
                  <a:lnTo>
                    <a:pt x="39" y="340"/>
                  </a:lnTo>
                  <a:lnTo>
                    <a:pt x="45" y="348"/>
                  </a:lnTo>
                  <a:lnTo>
                    <a:pt x="50" y="353"/>
                  </a:lnTo>
                  <a:lnTo>
                    <a:pt x="58" y="359"/>
                  </a:lnTo>
                  <a:lnTo>
                    <a:pt x="65" y="363"/>
                  </a:lnTo>
                  <a:lnTo>
                    <a:pt x="73" y="368"/>
                  </a:lnTo>
                  <a:lnTo>
                    <a:pt x="82" y="371"/>
                  </a:lnTo>
                  <a:lnTo>
                    <a:pt x="91" y="372"/>
                  </a:lnTo>
                  <a:lnTo>
                    <a:pt x="99" y="373"/>
                  </a:lnTo>
                  <a:lnTo>
                    <a:pt x="109" y="372"/>
                  </a:lnTo>
                  <a:lnTo>
                    <a:pt x="121" y="369"/>
                  </a:lnTo>
                  <a:lnTo>
                    <a:pt x="134" y="368"/>
                  </a:lnTo>
                  <a:lnTo>
                    <a:pt x="147" y="368"/>
                  </a:lnTo>
                  <a:lnTo>
                    <a:pt x="160" y="368"/>
                  </a:lnTo>
                  <a:lnTo>
                    <a:pt x="170" y="368"/>
                  </a:lnTo>
                  <a:lnTo>
                    <a:pt x="179" y="371"/>
                  </a:lnTo>
                  <a:lnTo>
                    <a:pt x="183" y="373"/>
                  </a:lnTo>
                  <a:lnTo>
                    <a:pt x="183" y="394"/>
                  </a:lnTo>
                  <a:lnTo>
                    <a:pt x="180" y="411"/>
                  </a:lnTo>
                  <a:lnTo>
                    <a:pt x="174" y="428"/>
                  </a:lnTo>
                  <a:lnTo>
                    <a:pt x="164" y="444"/>
                  </a:lnTo>
                  <a:lnTo>
                    <a:pt x="153" y="460"/>
                  </a:lnTo>
                  <a:lnTo>
                    <a:pt x="140" y="473"/>
                  </a:lnTo>
                  <a:lnTo>
                    <a:pt x="127" y="484"/>
                  </a:lnTo>
                  <a:lnTo>
                    <a:pt x="112" y="494"/>
                  </a:lnTo>
                  <a:lnTo>
                    <a:pt x="124" y="498"/>
                  </a:lnTo>
                  <a:lnTo>
                    <a:pt x="137" y="500"/>
                  </a:lnTo>
                  <a:lnTo>
                    <a:pt x="150" y="500"/>
                  </a:lnTo>
                  <a:lnTo>
                    <a:pt x="161" y="498"/>
                  </a:lnTo>
                  <a:lnTo>
                    <a:pt x="174" y="496"/>
                  </a:lnTo>
                  <a:lnTo>
                    <a:pt x="186" y="491"/>
                  </a:lnTo>
                  <a:lnTo>
                    <a:pt x="198" y="485"/>
                  </a:lnTo>
                  <a:lnTo>
                    <a:pt x="208" y="480"/>
                  </a:lnTo>
                  <a:lnTo>
                    <a:pt x="218" y="473"/>
                  </a:lnTo>
                  <a:lnTo>
                    <a:pt x="225" y="464"/>
                  </a:lnTo>
                  <a:lnTo>
                    <a:pt x="234" y="454"/>
                  </a:lnTo>
                  <a:lnTo>
                    <a:pt x="241" y="444"/>
                  </a:lnTo>
                  <a:lnTo>
                    <a:pt x="250" y="434"/>
                  </a:lnTo>
                  <a:lnTo>
                    <a:pt x="258" y="424"/>
                  </a:lnTo>
                  <a:lnTo>
                    <a:pt x="268" y="417"/>
                  </a:lnTo>
                  <a:lnTo>
                    <a:pt x="281" y="411"/>
                  </a:lnTo>
                  <a:lnTo>
                    <a:pt x="287" y="422"/>
                  </a:lnTo>
                  <a:lnTo>
                    <a:pt x="291" y="435"/>
                  </a:lnTo>
                  <a:lnTo>
                    <a:pt x="291" y="447"/>
                  </a:lnTo>
                  <a:lnTo>
                    <a:pt x="288" y="460"/>
                  </a:lnTo>
                  <a:lnTo>
                    <a:pt x="275" y="480"/>
                  </a:lnTo>
                  <a:lnTo>
                    <a:pt x="260" y="496"/>
                  </a:lnTo>
                  <a:lnTo>
                    <a:pt x="242" y="508"/>
                  </a:lnTo>
                  <a:lnTo>
                    <a:pt x="224" y="519"/>
                  </a:lnTo>
                  <a:lnTo>
                    <a:pt x="202" y="527"/>
                  </a:lnTo>
                  <a:lnTo>
                    <a:pt x="180" y="533"/>
                  </a:lnTo>
                  <a:lnTo>
                    <a:pt x="159" y="537"/>
                  </a:lnTo>
                  <a:lnTo>
                    <a:pt x="137" y="541"/>
                  </a:lnTo>
                  <a:lnTo>
                    <a:pt x="127" y="537"/>
                  </a:lnTo>
                  <a:lnTo>
                    <a:pt x="117" y="533"/>
                  </a:lnTo>
                  <a:lnTo>
                    <a:pt x="107" y="529"/>
                  </a:lnTo>
                  <a:lnTo>
                    <a:pt x="95" y="524"/>
                  </a:lnTo>
                  <a:lnTo>
                    <a:pt x="85" y="520"/>
                  </a:lnTo>
                  <a:lnTo>
                    <a:pt x="75" y="513"/>
                  </a:lnTo>
                  <a:lnTo>
                    <a:pt x="66" y="506"/>
                  </a:lnTo>
                  <a:lnTo>
                    <a:pt x="58" y="496"/>
                  </a:lnTo>
                  <a:lnTo>
                    <a:pt x="60" y="490"/>
                  </a:lnTo>
                  <a:lnTo>
                    <a:pt x="65" y="487"/>
                  </a:lnTo>
                  <a:lnTo>
                    <a:pt x="71" y="484"/>
                  </a:lnTo>
                  <a:lnTo>
                    <a:pt x="76" y="483"/>
                  </a:lnTo>
                  <a:lnTo>
                    <a:pt x="84" y="481"/>
                  </a:lnTo>
                  <a:lnTo>
                    <a:pt x="91" y="480"/>
                  </a:lnTo>
                  <a:lnTo>
                    <a:pt x="96" y="478"/>
                  </a:lnTo>
                  <a:lnTo>
                    <a:pt x="102" y="475"/>
                  </a:lnTo>
                  <a:lnTo>
                    <a:pt x="117" y="461"/>
                  </a:lnTo>
                  <a:lnTo>
                    <a:pt x="130" y="447"/>
                  </a:lnTo>
                  <a:lnTo>
                    <a:pt x="140" y="431"/>
                  </a:lnTo>
                  <a:lnTo>
                    <a:pt x="144" y="414"/>
                  </a:lnTo>
                  <a:lnTo>
                    <a:pt x="130" y="418"/>
                  </a:lnTo>
                  <a:lnTo>
                    <a:pt x="114" y="418"/>
                  </a:lnTo>
                  <a:lnTo>
                    <a:pt x="99" y="417"/>
                  </a:lnTo>
                  <a:lnTo>
                    <a:pt x="85" y="411"/>
                  </a:lnTo>
                  <a:lnTo>
                    <a:pt x="71" y="405"/>
                  </a:lnTo>
                  <a:lnTo>
                    <a:pt x="56" y="396"/>
                  </a:lnTo>
                  <a:lnTo>
                    <a:pt x="43" y="386"/>
                  </a:lnTo>
                  <a:lnTo>
                    <a:pt x="30" y="375"/>
                  </a:lnTo>
                  <a:lnTo>
                    <a:pt x="13" y="352"/>
                  </a:lnTo>
                  <a:lnTo>
                    <a:pt x="3" y="325"/>
                  </a:lnTo>
                  <a:lnTo>
                    <a:pt x="0" y="296"/>
                  </a:lnTo>
                  <a:lnTo>
                    <a:pt x="7" y="269"/>
                  </a:lnTo>
                  <a:lnTo>
                    <a:pt x="16" y="271"/>
                  </a:lnTo>
                  <a:lnTo>
                    <a:pt x="20" y="279"/>
                  </a:lnTo>
                  <a:lnTo>
                    <a:pt x="23" y="287"/>
                  </a:lnTo>
                  <a:lnTo>
                    <a:pt x="26" y="297"/>
                  </a:lnTo>
                  <a:lnTo>
                    <a:pt x="29" y="306"/>
                  </a:lnTo>
                  <a:lnTo>
                    <a:pt x="34" y="315"/>
                  </a:lnTo>
                  <a:lnTo>
                    <a:pt x="42" y="319"/>
                  </a:lnTo>
                  <a:lnTo>
                    <a:pt x="55" y="320"/>
                  </a:lnTo>
                  <a:lnTo>
                    <a:pt x="60" y="320"/>
                  </a:lnTo>
                  <a:lnTo>
                    <a:pt x="66" y="320"/>
                  </a:lnTo>
                  <a:lnTo>
                    <a:pt x="72" y="320"/>
                  </a:lnTo>
                  <a:lnTo>
                    <a:pt x="79" y="320"/>
                  </a:lnTo>
                  <a:lnTo>
                    <a:pt x="85" y="319"/>
                  </a:lnTo>
                  <a:lnTo>
                    <a:pt x="92" y="316"/>
                  </a:lnTo>
                  <a:lnTo>
                    <a:pt x="98" y="313"/>
                  </a:lnTo>
                  <a:lnTo>
                    <a:pt x="102" y="309"/>
                  </a:lnTo>
                  <a:lnTo>
                    <a:pt x="121" y="269"/>
                  </a:lnTo>
                  <a:lnTo>
                    <a:pt x="121" y="227"/>
                  </a:lnTo>
                  <a:lnTo>
                    <a:pt x="109" y="185"/>
                  </a:lnTo>
                  <a:lnTo>
                    <a:pt x="94" y="142"/>
                  </a:lnTo>
                  <a:lnTo>
                    <a:pt x="82" y="102"/>
                  </a:lnTo>
                  <a:lnTo>
                    <a:pt x="82" y="63"/>
                  </a:lnTo>
                  <a:lnTo>
                    <a:pt x="99" y="29"/>
                  </a:lnTo>
                  <a:lnTo>
                    <a:pt x="144" y="0"/>
                  </a:lnTo>
                  <a:lnTo>
                    <a:pt x="147" y="20"/>
                  </a:lnTo>
                  <a:lnTo>
                    <a:pt x="153" y="70"/>
                  </a:lnTo>
                  <a:lnTo>
                    <a:pt x="160" y="131"/>
                  </a:lnTo>
                  <a:lnTo>
                    <a:pt x="167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2845" y="137"/>
              <a:ext cx="724" cy="816"/>
            </a:xfrm>
            <a:custGeom>
              <a:avLst/>
              <a:gdLst>
                <a:gd name="T0" fmla="*/ 713 w 724"/>
                <a:gd name="T1" fmla="*/ 776 h 816"/>
                <a:gd name="T2" fmla="*/ 684 w 724"/>
                <a:gd name="T3" fmla="*/ 779 h 816"/>
                <a:gd name="T4" fmla="*/ 648 w 724"/>
                <a:gd name="T5" fmla="*/ 780 h 816"/>
                <a:gd name="T6" fmla="*/ 603 w 724"/>
                <a:gd name="T7" fmla="*/ 785 h 816"/>
                <a:gd name="T8" fmla="*/ 553 w 724"/>
                <a:gd name="T9" fmla="*/ 788 h 816"/>
                <a:gd name="T10" fmla="*/ 499 w 724"/>
                <a:gd name="T11" fmla="*/ 790 h 816"/>
                <a:gd name="T12" fmla="*/ 441 w 724"/>
                <a:gd name="T13" fmla="*/ 793 h 816"/>
                <a:gd name="T14" fmla="*/ 382 w 724"/>
                <a:gd name="T15" fmla="*/ 798 h 816"/>
                <a:gd name="T16" fmla="*/ 323 w 724"/>
                <a:gd name="T17" fmla="*/ 801 h 816"/>
                <a:gd name="T18" fmla="*/ 267 w 724"/>
                <a:gd name="T19" fmla="*/ 803 h 816"/>
                <a:gd name="T20" fmla="*/ 212 w 724"/>
                <a:gd name="T21" fmla="*/ 806 h 816"/>
                <a:gd name="T22" fmla="*/ 161 w 724"/>
                <a:gd name="T23" fmla="*/ 809 h 816"/>
                <a:gd name="T24" fmla="*/ 118 w 724"/>
                <a:gd name="T25" fmla="*/ 812 h 816"/>
                <a:gd name="T26" fmla="*/ 81 w 724"/>
                <a:gd name="T27" fmla="*/ 813 h 816"/>
                <a:gd name="T28" fmla="*/ 53 w 724"/>
                <a:gd name="T29" fmla="*/ 815 h 816"/>
                <a:gd name="T30" fmla="*/ 34 w 724"/>
                <a:gd name="T31" fmla="*/ 816 h 816"/>
                <a:gd name="T32" fmla="*/ 29 w 724"/>
                <a:gd name="T33" fmla="*/ 816 h 816"/>
                <a:gd name="T34" fmla="*/ 0 w 724"/>
                <a:gd name="T35" fmla="*/ 0 h 816"/>
                <a:gd name="T36" fmla="*/ 724 w 724"/>
                <a:gd name="T37" fmla="*/ 11 h 816"/>
                <a:gd name="T38" fmla="*/ 713 w 724"/>
                <a:gd name="T39" fmla="*/ 776 h 8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4"/>
                <a:gd name="T61" fmla="*/ 0 h 816"/>
                <a:gd name="T62" fmla="*/ 724 w 724"/>
                <a:gd name="T63" fmla="*/ 816 h 8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4" h="816">
                  <a:moveTo>
                    <a:pt x="713" y="776"/>
                  </a:moveTo>
                  <a:lnTo>
                    <a:pt x="684" y="779"/>
                  </a:lnTo>
                  <a:lnTo>
                    <a:pt x="648" y="780"/>
                  </a:lnTo>
                  <a:lnTo>
                    <a:pt x="603" y="785"/>
                  </a:lnTo>
                  <a:lnTo>
                    <a:pt x="553" y="788"/>
                  </a:lnTo>
                  <a:lnTo>
                    <a:pt x="499" y="790"/>
                  </a:lnTo>
                  <a:lnTo>
                    <a:pt x="441" y="793"/>
                  </a:lnTo>
                  <a:lnTo>
                    <a:pt x="382" y="798"/>
                  </a:lnTo>
                  <a:lnTo>
                    <a:pt x="323" y="801"/>
                  </a:lnTo>
                  <a:lnTo>
                    <a:pt x="267" y="803"/>
                  </a:lnTo>
                  <a:lnTo>
                    <a:pt x="212" y="806"/>
                  </a:lnTo>
                  <a:lnTo>
                    <a:pt x="161" y="809"/>
                  </a:lnTo>
                  <a:lnTo>
                    <a:pt x="118" y="812"/>
                  </a:lnTo>
                  <a:lnTo>
                    <a:pt x="81" y="813"/>
                  </a:lnTo>
                  <a:lnTo>
                    <a:pt x="53" y="815"/>
                  </a:lnTo>
                  <a:lnTo>
                    <a:pt x="34" y="816"/>
                  </a:lnTo>
                  <a:lnTo>
                    <a:pt x="29" y="816"/>
                  </a:lnTo>
                  <a:lnTo>
                    <a:pt x="0" y="0"/>
                  </a:lnTo>
                  <a:lnTo>
                    <a:pt x="724" y="11"/>
                  </a:lnTo>
                  <a:lnTo>
                    <a:pt x="713" y="776"/>
                  </a:lnTo>
                  <a:close/>
                </a:path>
              </a:pathLst>
            </a:custGeom>
            <a:solidFill>
              <a:srgbClr val="26A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489" y="1228"/>
              <a:ext cx="947" cy="282"/>
            </a:xfrm>
            <a:custGeom>
              <a:avLst/>
              <a:gdLst>
                <a:gd name="T0" fmla="*/ 944 w 947"/>
                <a:gd name="T1" fmla="*/ 9 h 282"/>
                <a:gd name="T2" fmla="*/ 929 w 947"/>
                <a:gd name="T3" fmla="*/ 17 h 282"/>
                <a:gd name="T4" fmla="*/ 897 w 947"/>
                <a:gd name="T5" fmla="*/ 33 h 282"/>
                <a:gd name="T6" fmla="*/ 855 w 947"/>
                <a:gd name="T7" fmla="*/ 53 h 282"/>
                <a:gd name="T8" fmla="*/ 806 w 947"/>
                <a:gd name="T9" fmla="*/ 73 h 282"/>
                <a:gd name="T10" fmla="*/ 754 w 947"/>
                <a:gd name="T11" fmla="*/ 92 h 282"/>
                <a:gd name="T12" fmla="*/ 700 w 947"/>
                <a:gd name="T13" fmla="*/ 108 h 282"/>
                <a:gd name="T14" fmla="*/ 650 w 947"/>
                <a:gd name="T15" fmla="*/ 115 h 282"/>
                <a:gd name="T16" fmla="*/ 609 w 947"/>
                <a:gd name="T17" fmla="*/ 160 h 282"/>
                <a:gd name="T18" fmla="*/ 595 w 947"/>
                <a:gd name="T19" fmla="*/ 262 h 282"/>
                <a:gd name="T20" fmla="*/ 573 w 947"/>
                <a:gd name="T21" fmla="*/ 257 h 282"/>
                <a:gd name="T22" fmla="*/ 568 w 947"/>
                <a:gd name="T23" fmla="*/ 188 h 282"/>
                <a:gd name="T24" fmla="*/ 576 w 947"/>
                <a:gd name="T25" fmla="*/ 145 h 282"/>
                <a:gd name="T26" fmla="*/ 585 w 947"/>
                <a:gd name="T27" fmla="*/ 127 h 282"/>
                <a:gd name="T28" fmla="*/ 596 w 947"/>
                <a:gd name="T29" fmla="*/ 112 h 282"/>
                <a:gd name="T30" fmla="*/ 611 w 947"/>
                <a:gd name="T31" fmla="*/ 101 h 282"/>
                <a:gd name="T32" fmla="*/ 633 w 947"/>
                <a:gd name="T33" fmla="*/ 96 h 282"/>
                <a:gd name="T34" fmla="*/ 677 w 947"/>
                <a:gd name="T35" fmla="*/ 86 h 282"/>
                <a:gd name="T36" fmla="*/ 739 w 947"/>
                <a:gd name="T37" fmla="*/ 68 h 282"/>
                <a:gd name="T38" fmla="*/ 797 w 947"/>
                <a:gd name="T39" fmla="*/ 48 h 282"/>
                <a:gd name="T40" fmla="*/ 797 w 947"/>
                <a:gd name="T41" fmla="*/ 40 h 282"/>
                <a:gd name="T42" fmla="*/ 719 w 947"/>
                <a:gd name="T43" fmla="*/ 43 h 282"/>
                <a:gd name="T44" fmla="*/ 605 w 947"/>
                <a:gd name="T45" fmla="*/ 50 h 282"/>
                <a:gd name="T46" fmla="*/ 471 w 947"/>
                <a:gd name="T47" fmla="*/ 59 h 282"/>
                <a:gd name="T48" fmla="*/ 331 w 947"/>
                <a:gd name="T49" fmla="*/ 71 h 282"/>
                <a:gd name="T50" fmla="*/ 200 w 947"/>
                <a:gd name="T51" fmla="*/ 81 h 282"/>
                <a:gd name="T52" fmla="*/ 90 w 947"/>
                <a:gd name="T53" fmla="*/ 89 h 282"/>
                <a:gd name="T54" fmla="*/ 18 w 947"/>
                <a:gd name="T55" fmla="*/ 93 h 282"/>
                <a:gd name="T56" fmla="*/ 2 w 947"/>
                <a:gd name="T57" fmla="*/ 86 h 282"/>
                <a:gd name="T58" fmla="*/ 8 w 947"/>
                <a:gd name="T59" fmla="*/ 73 h 282"/>
                <a:gd name="T60" fmla="*/ 16 w 947"/>
                <a:gd name="T61" fmla="*/ 63 h 282"/>
                <a:gd name="T62" fmla="*/ 45 w 947"/>
                <a:gd name="T63" fmla="*/ 62 h 282"/>
                <a:gd name="T64" fmla="*/ 88 w 947"/>
                <a:gd name="T65" fmla="*/ 58 h 282"/>
                <a:gd name="T66" fmla="*/ 143 w 947"/>
                <a:gd name="T67" fmla="*/ 52 h 282"/>
                <a:gd name="T68" fmla="*/ 210 w 947"/>
                <a:gd name="T69" fmla="*/ 46 h 282"/>
                <a:gd name="T70" fmla="*/ 282 w 947"/>
                <a:gd name="T71" fmla="*/ 39 h 282"/>
                <a:gd name="T72" fmla="*/ 361 w 947"/>
                <a:gd name="T73" fmla="*/ 33 h 282"/>
                <a:gd name="T74" fmla="*/ 443 w 947"/>
                <a:gd name="T75" fmla="*/ 26 h 282"/>
                <a:gd name="T76" fmla="*/ 526 w 947"/>
                <a:gd name="T77" fmla="*/ 19 h 282"/>
                <a:gd name="T78" fmla="*/ 608 w 947"/>
                <a:gd name="T79" fmla="*/ 13 h 282"/>
                <a:gd name="T80" fmla="*/ 686 w 947"/>
                <a:gd name="T81" fmla="*/ 9 h 282"/>
                <a:gd name="T82" fmla="*/ 758 w 947"/>
                <a:gd name="T83" fmla="*/ 4 h 282"/>
                <a:gd name="T84" fmla="*/ 822 w 947"/>
                <a:gd name="T85" fmla="*/ 2 h 282"/>
                <a:gd name="T86" fmla="*/ 875 w 947"/>
                <a:gd name="T87" fmla="*/ 0 h 282"/>
                <a:gd name="T88" fmla="*/ 916 w 947"/>
                <a:gd name="T89" fmla="*/ 2 h 282"/>
                <a:gd name="T90" fmla="*/ 941 w 947"/>
                <a:gd name="T91" fmla="*/ 4 h 2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47"/>
                <a:gd name="T139" fmla="*/ 0 h 282"/>
                <a:gd name="T140" fmla="*/ 947 w 947"/>
                <a:gd name="T141" fmla="*/ 282 h 2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47" h="282">
                  <a:moveTo>
                    <a:pt x="947" y="7"/>
                  </a:moveTo>
                  <a:lnTo>
                    <a:pt x="944" y="9"/>
                  </a:lnTo>
                  <a:lnTo>
                    <a:pt x="939" y="12"/>
                  </a:lnTo>
                  <a:lnTo>
                    <a:pt x="929" y="17"/>
                  </a:lnTo>
                  <a:lnTo>
                    <a:pt x="914" y="25"/>
                  </a:lnTo>
                  <a:lnTo>
                    <a:pt x="897" y="33"/>
                  </a:lnTo>
                  <a:lnTo>
                    <a:pt x="877" y="43"/>
                  </a:lnTo>
                  <a:lnTo>
                    <a:pt x="855" y="53"/>
                  </a:lnTo>
                  <a:lnTo>
                    <a:pt x="832" y="63"/>
                  </a:lnTo>
                  <a:lnTo>
                    <a:pt x="806" y="73"/>
                  </a:lnTo>
                  <a:lnTo>
                    <a:pt x="780" y="83"/>
                  </a:lnTo>
                  <a:lnTo>
                    <a:pt x="754" y="92"/>
                  </a:lnTo>
                  <a:lnTo>
                    <a:pt x="726" y="101"/>
                  </a:lnTo>
                  <a:lnTo>
                    <a:pt x="700" y="108"/>
                  </a:lnTo>
                  <a:lnTo>
                    <a:pt x="674" y="112"/>
                  </a:lnTo>
                  <a:lnTo>
                    <a:pt x="650" y="115"/>
                  </a:lnTo>
                  <a:lnTo>
                    <a:pt x="627" y="115"/>
                  </a:lnTo>
                  <a:lnTo>
                    <a:pt x="609" y="160"/>
                  </a:lnTo>
                  <a:lnTo>
                    <a:pt x="599" y="216"/>
                  </a:lnTo>
                  <a:lnTo>
                    <a:pt x="595" y="262"/>
                  </a:lnTo>
                  <a:lnTo>
                    <a:pt x="595" y="282"/>
                  </a:lnTo>
                  <a:lnTo>
                    <a:pt x="573" y="257"/>
                  </a:lnTo>
                  <a:lnTo>
                    <a:pt x="566" y="224"/>
                  </a:lnTo>
                  <a:lnTo>
                    <a:pt x="568" y="188"/>
                  </a:lnTo>
                  <a:lnTo>
                    <a:pt x="573" y="154"/>
                  </a:lnTo>
                  <a:lnTo>
                    <a:pt x="576" y="145"/>
                  </a:lnTo>
                  <a:lnTo>
                    <a:pt x="581" y="135"/>
                  </a:lnTo>
                  <a:lnTo>
                    <a:pt x="585" y="127"/>
                  </a:lnTo>
                  <a:lnTo>
                    <a:pt x="589" y="119"/>
                  </a:lnTo>
                  <a:lnTo>
                    <a:pt x="596" y="112"/>
                  </a:lnTo>
                  <a:lnTo>
                    <a:pt x="604" y="105"/>
                  </a:lnTo>
                  <a:lnTo>
                    <a:pt x="611" y="101"/>
                  </a:lnTo>
                  <a:lnTo>
                    <a:pt x="621" y="96"/>
                  </a:lnTo>
                  <a:lnTo>
                    <a:pt x="633" y="96"/>
                  </a:lnTo>
                  <a:lnTo>
                    <a:pt x="651" y="93"/>
                  </a:lnTo>
                  <a:lnTo>
                    <a:pt x="677" y="86"/>
                  </a:lnTo>
                  <a:lnTo>
                    <a:pt x="708" y="78"/>
                  </a:lnTo>
                  <a:lnTo>
                    <a:pt x="739" y="68"/>
                  </a:lnTo>
                  <a:lnTo>
                    <a:pt x="770" y="58"/>
                  </a:lnTo>
                  <a:lnTo>
                    <a:pt x="797" y="48"/>
                  </a:lnTo>
                  <a:lnTo>
                    <a:pt x="819" y="42"/>
                  </a:lnTo>
                  <a:lnTo>
                    <a:pt x="797" y="40"/>
                  </a:lnTo>
                  <a:lnTo>
                    <a:pt x="762" y="42"/>
                  </a:lnTo>
                  <a:lnTo>
                    <a:pt x="719" y="43"/>
                  </a:lnTo>
                  <a:lnTo>
                    <a:pt x="666" y="46"/>
                  </a:lnTo>
                  <a:lnTo>
                    <a:pt x="605" y="50"/>
                  </a:lnTo>
                  <a:lnTo>
                    <a:pt x="540" y="55"/>
                  </a:lnTo>
                  <a:lnTo>
                    <a:pt x="471" y="59"/>
                  </a:lnTo>
                  <a:lnTo>
                    <a:pt x="402" y="65"/>
                  </a:lnTo>
                  <a:lnTo>
                    <a:pt x="331" y="71"/>
                  </a:lnTo>
                  <a:lnTo>
                    <a:pt x="263" y="75"/>
                  </a:lnTo>
                  <a:lnTo>
                    <a:pt x="200" y="81"/>
                  </a:lnTo>
                  <a:lnTo>
                    <a:pt x="142" y="85"/>
                  </a:lnTo>
                  <a:lnTo>
                    <a:pt x="90" y="89"/>
                  </a:lnTo>
                  <a:lnTo>
                    <a:pt x="49" y="91"/>
                  </a:lnTo>
                  <a:lnTo>
                    <a:pt x="18" y="93"/>
                  </a:lnTo>
                  <a:lnTo>
                    <a:pt x="0" y="93"/>
                  </a:lnTo>
                  <a:lnTo>
                    <a:pt x="2" y="86"/>
                  </a:lnTo>
                  <a:lnTo>
                    <a:pt x="5" y="79"/>
                  </a:lnTo>
                  <a:lnTo>
                    <a:pt x="8" y="73"/>
                  </a:lnTo>
                  <a:lnTo>
                    <a:pt x="9" y="65"/>
                  </a:lnTo>
                  <a:lnTo>
                    <a:pt x="16" y="63"/>
                  </a:lnTo>
                  <a:lnTo>
                    <a:pt x="29" y="63"/>
                  </a:lnTo>
                  <a:lnTo>
                    <a:pt x="45" y="62"/>
                  </a:lnTo>
                  <a:lnTo>
                    <a:pt x="65" y="59"/>
                  </a:lnTo>
                  <a:lnTo>
                    <a:pt x="88" y="58"/>
                  </a:lnTo>
                  <a:lnTo>
                    <a:pt x="114" y="55"/>
                  </a:lnTo>
                  <a:lnTo>
                    <a:pt x="143" y="52"/>
                  </a:lnTo>
                  <a:lnTo>
                    <a:pt x="175" y="49"/>
                  </a:lnTo>
                  <a:lnTo>
                    <a:pt x="210" y="46"/>
                  </a:lnTo>
                  <a:lnTo>
                    <a:pt x="244" y="43"/>
                  </a:lnTo>
                  <a:lnTo>
                    <a:pt x="282" y="39"/>
                  </a:lnTo>
                  <a:lnTo>
                    <a:pt x="321" y="36"/>
                  </a:lnTo>
                  <a:lnTo>
                    <a:pt x="361" y="33"/>
                  </a:lnTo>
                  <a:lnTo>
                    <a:pt x="402" y="29"/>
                  </a:lnTo>
                  <a:lnTo>
                    <a:pt x="443" y="26"/>
                  </a:lnTo>
                  <a:lnTo>
                    <a:pt x="485" y="23"/>
                  </a:lnTo>
                  <a:lnTo>
                    <a:pt x="526" y="19"/>
                  </a:lnTo>
                  <a:lnTo>
                    <a:pt x="568" y="16"/>
                  </a:lnTo>
                  <a:lnTo>
                    <a:pt x="608" y="13"/>
                  </a:lnTo>
                  <a:lnTo>
                    <a:pt x="647" y="10"/>
                  </a:lnTo>
                  <a:lnTo>
                    <a:pt x="686" y="9"/>
                  </a:lnTo>
                  <a:lnTo>
                    <a:pt x="722" y="6"/>
                  </a:lnTo>
                  <a:lnTo>
                    <a:pt x="758" y="4"/>
                  </a:lnTo>
                  <a:lnTo>
                    <a:pt x="791" y="3"/>
                  </a:lnTo>
                  <a:lnTo>
                    <a:pt x="822" y="2"/>
                  </a:lnTo>
                  <a:lnTo>
                    <a:pt x="849" y="2"/>
                  </a:lnTo>
                  <a:lnTo>
                    <a:pt x="875" y="0"/>
                  </a:lnTo>
                  <a:lnTo>
                    <a:pt x="897" y="2"/>
                  </a:lnTo>
                  <a:lnTo>
                    <a:pt x="916" y="2"/>
                  </a:lnTo>
                  <a:lnTo>
                    <a:pt x="930" y="3"/>
                  </a:lnTo>
                  <a:lnTo>
                    <a:pt x="941" y="4"/>
                  </a:lnTo>
                  <a:lnTo>
                    <a:pt x="94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178" y="1375"/>
              <a:ext cx="1242" cy="281"/>
            </a:xfrm>
            <a:custGeom>
              <a:avLst/>
              <a:gdLst>
                <a:gd name="T0" fmla="*/ 362 w 1242"/>
                <a:gd name="T1" fmla="*/ 277 h 281"/>
                <a:gd name="T2" fmla="*/ 294 w 1242"/>
                <a:gd name="T3" fmla="*/ 261 h 281"/>
                <a:gd name="T4" fmla="*/ 196 w 1242"/>
                <a:gd name="T5" fmla="*/ 237 h 281"/>
                <a:gd name="T6" fmla="*/ 95 w 1242"/>
                <a:gd name="T7" fmla="*/ 211 h 281"/>
                <a:gd name="T8" fmla="*/ 21 w 1242"/>
                <a:gd name="T9" fmla="*/ 188 h 281"/>
                <a:gd name="T10" fmla="*/ 2 w 1242"/>
                <a:gd name="T11" fmla="*/ 173 h 281"/>
                <a:gd name="T12" fmla="*/ 17 w 1242"/>
                <a:gd name="T13" fmla="*/ 159 h 281"/>
                <a:gd name="T14" fmla="*/ 420 w 1242"/>
                <a:gd name="T15" fmla="*/ 87 h 281"/>
                <a:gd name="T16" fmla="*/ 409 w 1242"/>
                <a:gd name="T17" fmla="*/ 30 h 281"/>
                <a:gd name="T18" fmla="*/ 384 w 1242"/>
                <a:gd name="T19" fmla="*/ 33 h 281"/>
                <a:gd name="T20" fmla="*/ 323 w 1242"/>
                <a:gd name="T21" fmla="*/ 38 h 281"/>
                <a:gd name="T22" fmla="*/ 245 w 1242"/>
                <a:gd name="T23" fmla="*/ 46 h 281"/>
                <a:gd name="T24" fmla="*/ 174 w 1242"/>
                <a:gd name="T25" fmla="*/ 53 h 281"/>
                <a:gd name="T26" fmla="*/ 129 w 1242"/>
                <a:gd name="T27" fmla="*/ 57 h 281"/>
                <a:gd name="T28" fmla="*/ 122 w 1242"/>
                <a:gd name="T29" fmla="*/ 50 h 281"/>
                <a:gd name="T30" fmla="*/ 141 w 1242"/>
                <a:gd name="T31" fmla="*/ 38 h 281"/>
                <a:gd name="T32" fmla="*/ 199 w 1242"/>
                <a:gd name="T33" fmla="*/ 30 h 281"/>
                <a:gd name="T34" fmla="*/ 256 w 1242"/>
                <a:gd name="T35" fmla="*/ 21 h 281"/>
                <a:gd name="T36" fmla="*/ 314 w 1242"/>
                <a:gd name="T37" fmla="*/ 15 h 281"/>
                <a:gd name="T38" fmla="*/ 372 w 1242"/>
                <a:gd name="T39" fmla="*/ 8 h 281"/>
                <a:gd name="T40" fmla="*/ 430 w 1242"/>
                <a:gd name="T41" fmla="*/ 0 h 281"/>
                <a:gd name="T42" fmla="*/ 457 w 1242"/>
                <a:gd name="T43" fmla="*/ 57 h 281"/>
                <a:gd name="T44" fmla="*/ 461 w 1242"/>
                <a:gd name="T45" fmla="*/ 120 h 281"/>
                <a:gd name="T46" fmla="*/ 409 w 1242"/>
                <a:gd name="T47" fmla="*/ 163 h 281"/>
                <a:gd name="T48" fmla="*/ 366 w 1242"/>
                <a:gd name="T49" fmla="*/ 143 h 281"/>
                <a:gd name="T50" fmla="*/ 307 w 1242"/>
                <a:gd name="T51" fmla="*/ 149 h 281"/>
                <a:gd name="T52" fmla="*/ 248 w 1242"/>
                <a:gd name="T53" fmla="*/ 158 h 281"/>
                <a:gd name="T54" fmla="*/ 190 w 1242"/>
                <a:gd name="T55" fmla="*/ 168 h 281"/>
                <a:gd name="T56" fmla="*/ 132 w 1242"/>
                <a:gd name="T57" fmla="*/ 176 h 281"/>
                <a:gd name="T58" fmla="*/ 112 w 1242"/>
                <a:gd name="T59" fmla="*/ 186 h 281"/>
                <a:gd name="T60" fmla="*/ 167 w 1242"/>
                <a:gd name="T61" fmla="*/ 198 h 281"/>
                <a:gd name="T62" fmla="*/ 220 w 1242"/>
                <a:gd name="T63" fmla="*/ 212 h 281"/>
                <a:gd name="T64" fmla="*/ 275 w 1242"/>
                <a:gd name="T65" fmla="*/ 225 h 281"/>
                <a:gd name="T66" fmla="*/ 330 w 1242"/>
                <a:gd name="T67" fmla="*/ 237 h 281"/>
                <a:gd name="T68" fmla="*/ 385 w 1242"/>
                <a:gd name="T69" fmla="*/ 248 h 281"/>
                <a:gd name="T70" fmla="*/ 441 w 1242"/>
                <a:gd name="T71" fmla="*/ 240 h 281"/>
                <a:gd name="T72" fmla="*/ 581 w 1242"/>
                <a:gd name="T73" fmla="*/ 218 h 281"/>
                <a:gd name="T74" fmla="*/ 765 w 1242"/>
                <a:gd name="T75" fmla="*/ 189 h 281"/>
                <a:gd name="T76" fmla="*/ 946 w 1242"/>
                <a:gd name="T77" fmla="*/ 161 h 281"/>
                <a:gd name="T78" fmla="*/ 1088 w 1242"/>
                <a:gd name="T79" fmla="*/ 138 h 281"/>
                <a:gd name="T80" fmla="*/ 931 w 1242"/>
                <a:gd name="T81" fmla="*/ 105 h 281"/>
                <a:gd name="T82" fmla="*/ 942 w 1242"/>
                <a:gd name="T83" fmla="*/ 84 h 2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42"/>
                <a:gd name="T127" fmla="*/ 0 h 281"/>
                <a:gd name="T128" fmla="*/ 1242 w 1242"/>
                <a:gd name="T129" fmla="*/ 281 h 2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42" h="281">
                  <a:moveTo>
                    <a:pt x="378" y="281"/>
                  </a:moveTo>
                  <a:lnTo>
                    <a:pt x="373" y="280"/>
                  </a:lnTo>
                  <a:lnTo>
                    <a:pt x="362" y="277"/>
                  </a:lnTo>
                  <a:lnTo>
                    <a:pt x="345" y="273"/>
                  </a:lnTo>
                  <a:lnTo>
                    <a:pt x="321" y="268"/>
                  </a:lnTo>
                  <a:lnTo>
                    <a:pt x="294" y="261"/>
                  </a:lnTo>
                  <a:lnTo>
                    <a:pt x="262" y="254"/>
                  </a:lnTo>
                  <a:lnTo>
                    <a:pt x="229" y="245"/>
                  </a:lnTo>
                  <a:lnTo>
                    <a:pt x="196" y="237"/>
                  </a:lnTo>
                  <a:lnTo>
                    <a:pt x="161" y="228"/>
                  </a:lnTo>
                  <a:lnTo>
                    <a:pt x="127" y="219"/>
                  </a:lnTo>
                  <a:lnTo>
                    <a:pt x="95" y="211"/>
                  </a:lnTo>
                  <a:lnTo>
                    <a:pt x="66" y="202"/>
                  </a:lnTo>
                  <a:lnTo>
                    <a:pt x="41" y="195"/>
                  </a:lnTo>
                  <a:lnTo>
                    <a:pt x="21" y="188"/>
                  </a:lnTo>
                  <a:lnTo>
                    <a:pt x="7" y="184"/>
                  </a:lnTo>
                  <a:lnTo>
                    <a:pt x="0" y="179"/>
                  </a:lnTo>
                  <a:lnTo>
                    <a:pt x="2" y="173"/>
                  </a:lnTo>
                  <a:lnTo>
                    <a:pt x="7" y="169"/>
                  </a:lnTo>
                  <a:lnTo>
                    <a:pt x="13" y="165"/>
                  </a:lnTo>
                  <a:lnTo>
                    <a:pt x="17" y="159"/>
                  </a:lnTo>
                  <a:lnTo>
                    <a:pt x="414" y="106"/>
                  </a:lnTo>
                  <a:lnTo>
                    <a:pt x="417" y="106"/>
                  </a:lnTo>
                  <a:lnTo>
                    <a:pt x="420" y="87"/>
                  </a:lnTo>
                  <a:lnTo>
                    <a:pt x="421" y="67"/>
                  </a:lnTo>
                  <a:lnTo>
                    <a:pt x="418" y="47"/>
                  </a:lnTo>
                  <a:lnTo>
                    <a:pt x="409" y="30"/>
                  </a:lnTo>
                  <a:lnTo>
                    <a:pt x="407" y="30"/>
                  </a:lnTo>
                  <a:lnTo>
                    <a:pt x="398" y="31"/>
                  </a:lnTo>
                  <a:lnTo>
                    <a:pt x="384" y="33"/>
                  </a:lnTo>
                  <a:lnTo>
                    <a:pt x="366" y="34"/>
                  </a:lnTo>
                  <a:lnTo>
                    <a:pt x="346" y="36"/>
                  </a:lnTo>
                  <a:lnTo>
                    <a:pt x="323" y="38"/>
                  </a:lnTo>
                  <a:lnTo>
                    <a:pt x="297" y="41"/>
                  </a:lnTo>
                  <a:lnTo>
                    <a:pt x="271" y="43"/>
                  </a:lnTo>
                  <a:lnTo>
                    <a:pt x="245" y="46"/>
                  </a:lnTo>
                  <a:lnTo>
                    <a:pt x="219" y="48"/>
                  </a:lnTo>
                  <a:lnTo>
                    <a:pt x="196" y="51"/>
                  </a:lnTo>
                  <a:lnTo>
                    <a:pt x="174" y="53"/>
                  </a:lnTo>
                  <a:lnTo>
                    <a:pt x="155" y="54"/>
                  </a:lnTo>
                  <a:lnTo>
                    <a:pt x="140" y="56"/>
                  </a:lnTo>
                  <a:lnTo>
                    <a:pt x="129" y="57"/>
                  </a:lnTo>
                  <a:lnTo>
                    <a:pt x="125" y="57"/>
                  </a:lnTo>
                  <a:lnTo>
                    <a:pt x="122" y="54"/>
                  </a:lnTo>
                  <a:lnTo>
                    <a:pt x="122" y="50"/>
                  </a:lnTo>
                  <a:lnTo>
                    <a:pt x="122" y="46"/>
                  </a:lnTo>
                  <a:lnTo>
                    <a:pt x="122" y="41"/>
                  </a:lnTo>
                  <a:lnTo>
                    <a:pt x="141" y="38"/>
                  </a:lnTo>
                  <a:lnTo>
                    <a:pt x="160" y="34"/>
                  </a:lnTo>
                  <a:lnTo>
                    <a:pt x="180" y="31"/>
                  </a:lnTo>
                  <a:lnTo>
                    <a:pt x="199" y="30"/>
                  </a:lnTo>
                  <a:lnTo>
                    <a:pt x="218" y="27"/>
                  </a:lnTo>
                  <a:lnTo>
                    <a:pt x="236" y="24"/>
                  </a:lnTo>
                  <a:lnTo>
                    <a:pt x="256" y="21"/>
                  </a:lnTo>
                  <a:lnTo>
                    <a:pt x="275" y="20"/>
                  </a:lnTo>
                  <a:lnTo>
                    <a:pt x="294" y="17"/>
                  </a:lnTo>
                  <a:lnTo>
                    <a:pt x="314" y="15"/>
                  </a:lnTo>
                  <a:lnTo>
                    <a:pt x="333" y="13"/>
                  </a:lnTo>
                  <a:lnTo>
                    <a:pt x="353" y="10"/>
                  </a:lnTo>
                  <a:lnTo>
                    <a:pt x="372" y="8"/>
                  </a:lnTo>
                  <a:lnTo>
                    <a:pt x="391" y="5"/>
                  </a:lnTo>
                  <a:lnTo>
                    <a:pt x="411" y="3"/>
                  </a:lnTo>
                  <a:lnTo>
                    <a:pt x="430" y="0"/>
                  </a:lnTo>
                  <a:lnTo>
                    <a:pt x="443" y="17"/>
                  </a:lnTo>
                  <a:lnTo>
                    <a:pt x="451" y="36"/>
                  </a:lnTo>
                  <a:lnTo>
                    <a:pt x="457" y="57"/>
                  </a:lnTo>
                  <a:lnTo>
                    <a:pt x="461" y="77"/>
                  </a:lnTo>
                  <a:lnTo>
                    <a:pt x="466" y="99"/>
                  </a:lnTo>
                  <a:lnTo>
                    <a:pt x="461" y="120"/>
                  </a:lnTo>
                  <a:lnTo>
                    <a:pt x="451" y="140"/>
                  </a:lnTo>
                  <a:lnTo>
                    <a:pt x="441" y="159"/>
                  </a:lnTo>
                  <a:lnTo>
                    <a:pt x="409" y="163"/>
                  </a:lnTo>
                  <a:lnTo>
                    <a:pt x="407" y="140"/>
                  </a:lnTo>
                  <a:lnTo>
                    <a:pt x="386" y="142"/>
                  </a:lnTo>
                  <a:lnTo>
                    <a:pt x="366" y="143"/>
                  </a:lnTo>
                  <a:lnTo>
                    <a:pt x="346" y="145"/>
                  </a:lnTo>
                  <a:lnTo>
                    <a:pt x="327" y="148"/>
                  </a:lnTo>
                  <a:lnTo>
                    <a:pt x="307" y="149"/>
                  </a:lnTo>
                  <a:lnTo>
                    <a:pt x="287" y="152"/>
                  </a:lnTo>
                  <a:lnTo>
                    <a:pt x="268" y="155"/>
                  </a:lnTo>
                  <a:lnTo>
                    <a:pt x="248" y="158"/>
                  </a:lnTo>
                  <a:lnTo>
                    <a:pt x="229" y="161"/>
                  </a:lnTo>
                  <a:lnTo>
                    <a:pt x="210" y="163"/>
                  </a:lnTo>
                  <a:lnTo>
                    <a:pt x="190" y="168"/>
                  </a:lnTo>
                  <a:lnTo>
                    <a:pt x="171" y="171"/>
                  </a:lnTo>
                  <a:lnTo>
                    <a:pt x="151" y="173"/>
                  </a:lnTo>
                  <a:lnTo>
                    <a:pt x="132" y="176"/>
                  </a:lnTo>
                  <a:lnTo>
                    <a:pt x="112" y="179"/>
                  </a:lnTo>
                  <a:lnTo>
                    <a:pt x="93" y="182"/>
                  </a:lnTo>
                  <a:lnTo>
                    <a:pt x="112" y="186"/>
                  </a:lnTo>
                  <a:lnTo>
                    <a:pt x="129" y="191"/>
                  </a:lnTo>
                  <a:lnTo>
                    <a:pt x="148" y="194"/>
                  </a:lnTo>
                  <a:lnTo>
                    <a:pt x="167" y="198"/>
                  </a:lnTo>
                  <a:lnTo>
                    <a:pt x="184" y="202"/>
                  </a:lnTo>
                  <a:lnTo>
                    <a:pt x="203" y="208"/>
                  </a:lnTo>
                  <a:lnTo>
                    <a:pt x="220" y="212"/>
                  </a:lnTo>
                  <a:lnTo>
                    <a:pt x="239" y="217"/>
                  </a:lnTo>
                  <a:lnTo>
                    <a:pt x="256" y="221"/>
                  </a:lnTo>
                  <a:lnTo>
                    <a:pt x="275" y="225"/>
                  </a:lnTo>
                  <a:lnTo>
                    <a:pt x="293" y="229"/>
                  </a:lnTo>
                  <a:lnTo>
                    <a:pt x="311" y="234"/>
                  </a:lnTo>
                  <a:lnTo>
                    <a:pt x="330" y="237"/>
                  </a:lnTo>
                  <a:lnTo>
                    <a:pt x="347" y="241"/>
                  </a:lnTo>
                  <a:lnTo>
                    <a:pt x="366" y="245"/>
                  </a:lnTo>
                  <a:lnTo>
                    <a:pt x="385" y="248"/>
                  </a:lnTo>
                  <a:lnTo>
                    <a:pt x="392" y="247"/>
                  </a:lnTo>
                  <a:lnTo>
                    <a:pt x="411" y="244"/>
                  </a:lnTo>
                  <a:lnTo>
                    <a:pt x="441" y="240"/>
                  </a:lnTo>
                  <a:lnTo>
                    <a:pt x="480" y="234"/>
                  </a:lnTo>
                  <a:lnTo>
                    <a:pt x="528" y="227"/>
                  </a:lnTo>
                  <a:lnTo>
                    <a:pt x="581" y="218"/>
                  </a:lnTo>
                  <a:lnTo>
                    <a:pt x="640" y="209"/>
                  </a:lnTo>
                  <a:lnTo>
                    <a:pt x="701" y="199"/>
                  </a:lnTo>
                  <a:lnTo>
                    <a:pt x="765" y="189"/>
                  </a:lnTo>
                  <a:lnTo>
                    <a:pt x="827" y="181"/>
                  </a:lnTo>
                  <a:lnTo>
                    <a:pt x="889" y="171"/>
                  </a:lnTo>
                  <a:lnTo>
                    <a:pt x="946" y="161"/>
                  </a:lnTo>
                  <a:lnTo>
                    <a:pt x="1001" y="152"/>
                  </a:lnTo>
                  <a:lnTo>
                    <a:pt x="1048" y="145"/>
                  </a:lnTo>
                  <a:lnTo>
                    <a:pt x="1088" y="138"/>
                  </a:lnTo>
                  <a:lnTo>
                    <a:pt x="1118" y="132"/>
                  </a:lnTo>
                  <a:lnTo>
                    <a:pt x="932" y="109"/>
                  </a:lnTo>
                  <a:lnTo>
                    <a:pt x="931" y="105"/>
                  </a:lnTo>
                  <a:lnTo>
                    <a:pt x="933" y="97"/>
                  </a:lnTo>
                  <a:lnTo>
                    <a:pt x="938" y="90"/>
                  </a:lnTo>
                  <a:lnTo>
                    <a:pt x="942" y="84"/>
                  </a:lnTo>
                  <a:lnTo>
                    <a:pt x="1242" y="132"/>
                  </a:lnTo>
                  <a:lnTo>
                    <a:pt x="378" y="2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1073" y="1653"/>
              <a:ext cx="63" cy="157"/>
            </a:xfrm>
            <a:custGeom>
              <a:avLst/>
              <a:gdLst>
                <a:gd name="T0" fmla="*/ 18 w 63"/>
                <a:gd name="T1" fmla="*/ 3 h 157"/>
                <a:gd name="T2" fmla="*/ 25 w 63"/>
                <a:gd name="T3" fmla="*/ 20 h 157"/>
                <a:gd name="T4" fmla="*/ 33 w 63"/>
                <a:gd name="T5" fmla="*/ 39 h 157"/>
                <a:gd name="T6" fmla="*/ 38 w 63"/>
                <a:gd name="T7" fmla="*/ 56 h 157"/>
                <a:gd name="T8" fmla="*/ 46 w 63"/>
                <a:gd name="T9" fmla="*/ 74 h 157"/>
                <a:gd name="T10" fmla="*/ 51 w 63"/>
                <a:gd name="T11" fmla="*/ 92 h 157"/>
                <a:gd name="T12" fmla="*/ 56 w 63"/>
                <a:gd name="T13" fmla="*/ 111 h 157"/>
                <a:gd name="T14" fmla="*/ 60 w 63"/>
                <a:gd name="T15" fmla="*/ 130 h 157"/>
                <a:gd name="T16" fmla="*/ 63 w 63"/>
                <a:gd name="T17" fmla="*/ 150 h 157"/>
                <a:gd name="T18" fmla="*/ 47 w 63"/>
                <a:gd name="T19" fmla="*/ 157 h 157"/>
                <a:gd name="T20" fmla="*/ 38 w 63"/>
                <a:gd name="T21" fmla="*/ 140 h 157"/>
                <a:gd name="T22" fmla="*/ 36 w 63"/>
                <a:gd name="T23" fmla="*/ 120 h 157"/>
                <a:gd name="T24" fmla="*/ 33 w 63"/>
                <a:gd name="T25" fmla="*/ 101 h 157"/>
                <a:gd name="T26" fmla="*/ 27 w 63"/>
                <a:gd name="T27" fmla="*/ 82 h 157"/>
                <a:gd name="T28" fmla="*/ 0 w 63"/>
                <a:gd name="T29" fmla="*/ 9 h 157"/>
                <a:gd name="T30" fmla="*/ 2 w 63"/>
                <a:gd name="T31" fmla="*/ 5 h 157"/>
                <a:gd name="T32" fmla="*/ 7 w 63"/>
                <a:gd name="T33" fmla="*/ 2 h 157"/>
                <a:gd name="T34" fmla="*/ 12 w 63"/>
                <a:gd name="T35" fmla="*/ 0 h 157"/>
                <a:gd name="T36" fmla="*/ 18 w 63"/>
                <a:gd name="T37" fmla="*/ 3 h 1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157"/>
                <a:gd name="T59" fmla="*/ 63 w 63"/>
                <a:gd name="T60" fmla="*/ 157 h 1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157">
                  <a:moveTo>
                    <a:pt x="18" y="3"/>
                  </a:moveTo>
                  <a:lnTo>
                    <a:pt x="25" y="20"/>
                  </a:lnTo>
                  <a:lnTo>
                    <a:pt x="33" y="39"/>
                  </a:lnTo>
                  <a:lnTo>
                    <a:pt x="38" y="56"/>
                  </a:lnTo>
                  <a:lnTo>
                    <a:pt x="46" y="74"/>
                  </a:lnTo>
                  <a:lnTo>
                    <a:pt x="51" y="92"/>
                  </a:lnTo>
                  <a:lnTo>
                    <a:pt x="56" y="111"/>
                  </a:lnTo>
                  <a:lnTo>
                    <a:pt x="60" y="130"/>
                  </a:lnTo>
                  <a:lnTo>
                    <a:pt x="63" y="150"/>
                  </a:lnTo>
                  <a:lnTo>
                    <a:pt x="47" y="157"/>
                  </a:lnTo>
                  <a:lnTo>
                    <a:pt x="38" y="140"/>
                  </a:lnTo>
                  <a:lnTo>
                    <a:pt x="36" y="120"/>
                  </a:lnTo>
                  <a:lnTo>
                    <a:pt x="33" y="101"/>
                  </a:lnTo>
                  <a:lnTo>
                    <a:pt x="27" y="82"/>
                  </a:lnTo>
                  <a:lnTo>
                    <a:pt x="0" y="9"/>
                  </a:lnTo>
                  <a:lnTo>
                    <a:pt x="2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44"/>
            <p:cNvSpPr>
              <a:spLocks/>
            </p:cNvSpPr>
            <p:nvPr/>
          </p:nvSpPr>
          <p:spPr bwMode="auto">
            <a:xfrm>
              <a:off x="4528" y="1386"/>
              <a:ext cx="70" cy="138"/>
            </a:xfrm>
            <a:custGeom>
              <a:avLst/>
              <a:gdLst>
                <a:gd name="T0" fmla="*/ 16 w 70"/>
                <a:gd name="T1" fmla="*/ 0 h 138"/>
                <a:gd name="T2" fmla="*/ 24 w 70"/>
                <a:gd name="T3" fmla="*/ 16 h 138"/>
                <a:gd name="T4" fmla="*/ 33 w 70"/>
                <a:gd name="T5" fmla="*/ 32 h 138"/>
                <a:gd name="T6" fmla="*/ 42 w 70"/>
                <a:gd name="T7" fmla="*/ 48 h 138"/>
                <a:gd name="T8" fmla="*/ 49 w 70"/>
                <a:gd name="T9" fmla="*/ 63 h 138"/>
                <a:gd name="T10" fmla="*/ 56 w 70"/>
                <a:gd name="T11" fmla="*/ 79 h 138"/>
                <a:gd name="T12" fmla="*/ 62 w 70"/>
                <a:gd name="T13" fmla="*/ 96 h 138"/>
                <a:gd name="T14" fmla="*/ 67 w 70"/>
                <a:gd name="T15" fmla="*/ 114 h 138"/>
                <a:gd name="T16" fmla="*/ 70 w 70"/>
                <a:gd name="T17" fmla="*/ 131 h 138"/>
                <a:gd name="T18" fmla="*/ 66 w 70"/>
                <a:gd name="T19" fmla="*/ 132 h 138"/>
                <a:gd name="T20" fmla="*/ 63 w 70"/>
                <a:gd name="T21" fmla="*/ 135 h 138"/>
                <a:gd name="T22" fmla="*/ 59 w 70"/>
                <a:gd name="T23" fmla="*/ 138 h 138"/>
                <a:gd name="T24" fmla="*/ 55 w 70"/>
                <a:gd name="T25" fmla="*/ 138 h 138"/>
                <a:gd name="T26" fmla="*/ 47 w 70"/>
                <a:gd name="T27" fmla="*/ 122 h 138"/>
                <a:gd name="T28" fmla="*/ 42 w 70"/>
                <a:gd name="T29" fmla="*/ 106 h 138"/>
                <a:gd name="T30" fmla="*/ 37 w 70"/>
                <a:gd name="T31" fmla="*/ 89 h 138"/>
                <a:gd name="T32" fmla="*/ 33 w 70"/>
                <a:gd name="T33" fmla="*/ 73 h 138"/>
                <a:gd name="T34" fmla="*/ 27 w 70"/>
                <a:gd name="T35" fmla="*/ 56 h 138"/>
                <a:gd name="T36" fmla="*/ 21 w 70"/>
                <a:gd name="T37" fmla="*/ 40 h 138"/>
                <a:gd name="T38" fmla="*/ 11 w 70"/>
                <a:gd name="T39" fmla="*/ 26 h 138"/>
                <a:gd name="T40" fmla="*/ 0 w 70"/>
                <a:gd name="T41" fmla="*/ 13 h 138"/>
                <a:gd name="T42" fmla="*/ 1 w 70"/>
                <a:gd name="T43" fmla="*/ 9 h 138"/>
                <a:gd name="T44" fmla="*/ 5 w 70"/>
                <a:gd name="T45" fmla="*/ 4 h 138"/>
                <a:gd name="T46" fmla="*/ 10 w 70"/>
                <a:gd name="T47" fmla="*/ 0 h 138"/>
                <a:gd name="T48" fmla="*/ 16 w 70"/>
                <a:gd name="T49" fmla="*/ 0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0"/>
                <a:gd name="T76" fmla="*/ 0 h 138"/>
                <a:gd name="T77" fmla="*/ 70 w 70"/>
                <a:gd name="T78" fmla="*/ 138 h 1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0" h="138">
                  <a:moveTo>
                    <a:pt x="16" y="0"/>
                  </a:moveTo>
                  <a:lnTo>
                    <a:pt x="24" y="16"/>
                  </a:lnTo>
                  <a:lnTo>
                    <a:pt x="33" y="32"/>
                  </a:lnTo>
                  <a:lnTo>
                    <a:pt x="42" y="48"/>
                  </a:lnTo>
                  <a:lnTo>
                    <a:pt x="49" y="63"/>
                  </a:lnTo>
                  <a:lnTo>
                    <a:pt x="56" y="79"/>
                  </a:lnTo>
                  <a:lnTo>
                    <a:pt x="62" y="96"/>
                  </a:lnTo>
                  <a:lnTo>
                    <a:pt x="67" y="114"/>
                  </a:lnTo>
                  <a:lnTo>
                    <a:pt x="70" y="131"/>
                  </a:lnTo>
                  <a:lnTo>
                    <a:pt x="66" y="132"/>
                  </a:lnTo>
                  <a:lnTo>
                    <a:pt x="63" y="135"/>
                  </a:lnTo>
                  <a:lnTo>
                    <a:pt x="59" y="138"/>
                  </a:lnTo>
                  <a:lnTo>
                    <a:pt x="55" y="138"/>
                  </a:lnTo>
                  <a:lnTo>
                    <a:pt x="47" y="122"/>
                  </a:lnTo>
                  <a:lnTo>
                    <a:pt x="42" y="106"/>
                  </a:lnTo>
                  <a:lnTo>
                    <a:pt x="37" y="89"/>
                  </a:lnTo>
                  <a:lnTo>
                    <a:pt x="33" y="73"/>
                  </a:lnTo>
                  <a:lnTo>
                    <a:pt x="27" y="56"/>
                  </a:lnTo>
                  <a:lnTo>
                    <a:pt x="21" y="40"/>
                  </a:lnTo>
                  <a:lnTo>
                    <a:pt x="11" y="26"/>
                  </a:lnTo>
                  <a:lnTo>
                    <a:pt x="0" y="13"/>
                  </a:lnTo>
                  <a:lnTo>
                    <a:pt x="1" y="9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960" y="1669"/>
              <a:ext cx="82" cy="137"/>
            </a:xfrm>
            <a:custGeom>
              <a:avLst/>
              <a:gdLst>
                <a:gd name="T0" fmla="*/ 16 w 82"/>
                <a:gd name="T1" fmla="*/ 0 h 137"/>
                <a:gd name="T2" fmla="*/ 30 w 82"/>
                <a:gd name="T3" fmla="*/ 14 h 137"/>
                <a:gd name="T4" fmla="*/ 43 w 82"/>
                <a:gd name="T5" fmla="*/ 29 h 137"/>
                <a:gd name="T6" fmla="*/ 55 w 82"/>
                <a:gd name="T7" fmla="*/ 45 h 137"/>
                <a:gd name="T8" fmla="*/ 66 w 82"/>
                <a:gd name="T9" fmla="*/ 60 h 137"/>
                <a:gd name="T10" fmla="*/ 74 w 82"/>
                <a:gd name="T11" fmla="*/ 78 h 137"/>
                <a:gd name="T12" fmla="*/ 79 w 82"/>
                <a:gd name="T13" fmla="*/ 96 h 137"/>
                <a:gd name="T14" fmla="*/ 82 w 82"/>
                <a:gd name="T15" fmla="*/ 115 h 137"/>
                <a:gd name="T16" fmla="*/ 82 w 82"/>
                <a:gd name="T17" fmla="*/ 134 h 137"/>
                <a:gd name="T18" fmla="*/ 79 w 82"/>
                <a:gd name="T19" fmla="*/ 135 h 137"/>
                <a:gd name="T20" fmla="*/ 75 w 82"/>
                <a:gd name="T21" fmla="*/ 137 h 137"/>
                <a:gd name="T22" fmla="*/ 71 w 82"/>
                <a:gd name="T23" fmla="*/ 137 h 137"/>
                <a:gd name="T24" fmla="*/ 66 w 82"/>
                <a:gd name="T25" fmla="*/ 137 h 137"/>
                <a:gd name="T26" fmla="*/ 59 w 82"/>
                <a:gd name="T27" fmla="*/ 119 h 137"/>
                <a:gd name="T28" fmla="*/ 53 w 82"/>
                <a:gd name="T29" fmla="*/ 102 h 137"/>
                <a:gd name="T30" fmla="*/ 49 w 82"/>
                <a:gd name="T31" fmla="*/ 85 h 137"/>
                <a:gd name="T32" fmla="*/ 43 w 82"/>
                <a:gd name="T33" fmla="*/ 68 h 137"/>
                <a:gd name="T34" fmla="*/ 36 w 82"/>
                <a:gd name="T35" fmla="*/ 50 h 137"/>
                <a:gd name="T36" fmla="*/ 27 w 82"/>
                <a:gd name="T37" fmla="*/ 35 h 137"/>
                <a:gd name="T38" fmla="*/ 16 w 82"/>
                <a:gd name="T39" fmla="*/ 22 h 137"/>
                <a:gd name="T40" fmla="*/ 0 w 82"/>
                <a:gd name="T41" fmla="*/ 9 h 137"/>
                <a:gd name="T42" fmla="*/ 0 w 82"/>
                <a:gd name="T43" fmla="*/ 0 h 137"/>
                <a:gd name="T44" fmla="*/ 16 w 82"/>
                <a:gd name="T45" fmla="*/ 0 h 1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2"/>
                <a:gd name="T70" fmla="*/ 0 h 137"/>
                <a:gd name="T71" fmla="*/ 82 w 82"/>
                <a:gd name="T72" fmla="*/ 137 h 1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2" h="137">
                  <a:moveTo>
                    <a:pt x="16" y="0"/>
                  </a:moveTo>
                  <a:lnTo>
                    <a:pt x="30" y="14"/>
                  </a:lnTo>
                  <a:lnTo>
                    <a:pt x="43" y="29"/>
                  </a:lnTo>
                  <a:lnTo>
                    <a:pt x="55" y="45"/>
                  </a:lnTo>
                  <a:lnTo>
                    <a:pt x="66" y="60"/>
                  </a:lnTo>
                  <a:lnTo>
                    <a:pt x="74" y="78"/>
                  </a:lnTo>
                  <a:lnTo>
                    <a:pt x="79" y="96"/>
                  </a:lnTo>
                  <a:lnTo>
                    <a:pt x="82" y="115"/>
                  </a:lnTo>
                  <a:lnTo>
                    <a:pt x="82" y="134"/>
                  </a:lnTo>
                  <a:lnTo>
                    <a:pt x="79" y="135"/>
                  </a:lnTo>
                  <a:lnTo>
                    <a:pt x="75" y="137"/>
                  </a:lnTo>
                  <a:lnTo>
                    <a:pt x="71" y="137"/>
                  </a:lnTo>
                  <a:lnTo>
                    <a:pt x="66" y="137"/>
                  </a:lnTo>
                  <a:lnTo>
                    <a:pt x="59" y="119"/>
                  </a:lnTo>
                  <a:lnTo>
                    <a:pt x="53" y="102"/>
                  </a:lnTo>
                  <a:lnTo>
                    <a:pt x="49" y="85"/>
                  </a:lnTo>
                  <a:lnTo>
                    <a:pt x="43" y="68"/>
                  </a:lnTo>
                  <a:lnTo>
                    <a:pt x="36" y="50"/>
                  </a:lnTo>
                  <a:lnTo>
                    <a:pt x="27" y="35"/>
                  </a:lnTo>
                  <a:lnTo>
                    <a:pt x="16" y="22"/>
                  </a:lnTo>
                  <a:lnTo>
                    <a:pt x="0" y="9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400" y="1698"/>
              <a:ext cx="636" cy="299"/>
            </a:xfrm>
            <a:custGeom>
              <a:avLst/>
              <a:gdLst>
                <a:gd name="T0" fmla="*/ 579 w 636"/>
                <a:gd name="T1" fmla="*/ 50 h 299"/>
                <a:gd name="T2" fmla="*/ 590 w 636"/>
                <a:gd name="T3" fmla="*/ 79 h 299"/>
                <a:gd name="T4" fmla="*/ 602 w 636"/>
                <a:gd name="T5" fmla="*/ 108 h 299"/>
                <a:gd name="T6" fmla="*/ 610 w 636"/>
                <a:gd name="T7" fmla="*/ 138 h 299"/>
                <a:gd name="T8" fmla="*/ 619 w 636"/>
                <a:gd name="T9" fmla="*/ 168 h 299"/>
                <a:gd name="T10" fmla="*/ 625 w 636"/>
                <a:gd name="T11" fmla="*/ 198 h 299"/>
                <a:gd name="T12" fmla="*/ 631 w 636"/>
                <a:gd name="T13" fmla="*/ 228 h 299"/>
                <a:gd name="T14" fmla="*/ 634 w 636"/>
                <a:gd name="T15" fmla="*/ 260 h 299"/>
                <a:gd name="T16" fmla="*/ 636 w 636"/>
                <a:gd name="T17" fmla="*/ 290 h 299"/>
                <a:gd name="T18" fmla="*/ 628 w 636"/>
                <a:gd name="T19" fmla="*/ 296 h 299"/>
                <a:gd name="T20" fmla="*/ 619 w 636"/>
                <a:gd name="T21" fmla="*/ 299 h 299"/>
                <a:gd name="T22" fmla="*/ 612 w 636"/>
                <a:gd name="T23" fmla="*/ 299 h 299"/>
                <a:gd name="T24" fmla="*/ 605 w 636"/>
                <a:gd name="T25" fmla="*/ 297 h 299"/>
                <a:gd name="T26" fmla="*/ 599 w 636"/>
                <a:gd name="T27" fmla="*/ 293 h 299"/>
                <a:gd name="T28" fmla="*/ 593 w 636"/>
                <a:gd name="T29" fmla="*/ 287 h 299"/>
                <a:gd name="T30" fmla="*/ 589 w 636"/>
                <a:gd name="T31" fmla="*/ 280 h 299"/>
                <a:gd name="T32" fmla="*/ 586 w 636"/>
                <a:gd name="T33" fmla="*/ 271 h 299"/>
                <a:gd name="T34" fmla="*/ 582 w 636"/>
                <a:gd name="T35" fmla="*/ 263 h 299"/>
                <a:gd name="T36" fmla="*/ 580 w 636"/>
                <a:gd name="T37" fmla="*/ 254 h 299"/>
                <a:gd name="T38" fmla="*/ 579 w 636"/>
                <a:gd name="T39" fmla="*/ 245 h 299"/>
                <a:gd name="T40" fmla="*/ 579 w 636"/>
                <a:gd name="T41" fmla="*/ 235 h 299"/>
                <a:gd name="T42" fmla="*/ 560 w 636"/>
                <a:gd name="T43" fmla="*/ 237 h 299"/>
                <a:gd name="T44" fmla="*/ 541 w 636"/>
                <a:gd name="T45" fmla="*/ 240 h 299"/>
                <a:gd name="T46" fmla="*/ 521 w 636"/>
                <a:gd name="T47" fmla="*/ 244 h 299"/>
                <a:gd name="T48" fmla="*/ 501 w 636"/>
                <a:gd name="T49" fmla="*/ 248 h 299"/>
                <a:gd name="T50" fmla="*/ 479 w 636"/>
                <a:gd name="T51" fmla="*/ 253 h 299"/>
                <a:gd name="T52" fmla="*/ 456 w 636"/>
                <a:gd name="T53" fmla="*/ 258 h 299"/>
                <a:gd name="T54" fmla="*/ 433 w 636"/>
                <a:gd name="T55" fmla="*/ 264 h 299"/>
                <a:gd name="T56" fmla="*/ 407 w 636"/>
                <a:gd name="T57" fmla="*/ 268 h 299"/>
                <a:gd name="T58" fmla="*/ 0 w 636"/>
                <a:gd name="T59" fmla="*/ 100 h 299"/>
                <a:gd name="T60" fmla="*/ 6 w 636"/>
                <a:gd name="T61" fmla="*/ 95 h 299"/>
                <a:gd name="T62" fmla="*/ 7 w 636"/>
                <a:gd name="T63" fmla="*/ 86 h 299"/>
                <a:gd name="T64" fmla="*/ 7 w 636"/>
                <a:gd name="T65" fmla="*/ 79 h 299"/>
                <a:gd name="T66" fmla="*/ 6 w 636"/>
                <a:gd name="T67" fmla="*/ 73 h 299"/>
                <a:gd name="T68" fmla="*/ 411 w 636"/>
                <a:gd name="T69" fmla="*/ 238 h 299"/>
                <a:gd name="T70" fmla="*/ 433 w 636"/>
                <a:gd name="T71" fmla="*/ 233 h 299"/>
                <a:gd name="T72" fmla="*/ 455 w 636"/>
                <a:gd name="T73" fmla="*/ 228 h 299"/>
                <a:gd name="T74" fmla="*/ 476 w 636"/>
                <a:gd name="T75" fmla="*/ 224 h 299"/>
                <a:gd name="T76" fmla="*/ 498 w 636"/>
                <a:gd name="T77" fmla="*/ 220 h 299"/>
                <a:gd name="T78" fmla="*/ 518 w 636"/>
                <a:gd name="T79" fmla="*/ 214 h 299"/>
                <a:gd name="T80" fmla="*/ 540 w 636"/>
                <a:gd name="T81" fmla="*/ 208 h 299"/>
                <a:gd name="T82" fmla="*/ 560 w 636"/>
                <a:gd name="T83" fmla="*/ 202 h 299"/>
                <a:gd name="T84" fmla="*/ 579 w 636"/>
                <a:gd name="T85" fmla="*/ 194 h 299"/>
                <a:gd name="T86" fmla="*/ 577 w 636"/>
                <a:gd name="T87" fmla="*/ 166 h 299"/>
                <a:gd name="T88" fmla="*/ 573 w 636"/>
                <a:gd name="T89" fmla="*/ 135 h 299"/>
                <a:gd name="T90" fmla="*/ 566 w 636"/>
                <a:gd name="T91" fmla="*/ 103 h 299"/>
                <a:gd name="T92" fmla="*/ 557 w 636"/>
                <a:gd name="T93" fmla="*/ 72 h 299"/>
                <a:gd name="T94" fmla="*/ 547 w 636"/>
                <a:gd name="T95" fmla="*/ 43 h 299"/>
                <a:gd name="T96" fmla="*/ 540 w 636"/>
                <a:gd name="T97" fmla="*/ 20 h 299"/>
                <a:gd name="T98" fmla="*/ 534 w 636"/>
                <a:gd name="T99" fmla="*/ 6 h 299"/>
                <a:gd name="T100" fmla="*/ 531 w 636"/>
                <a:gd name="T101" fmla="*/ 0 h 299"/>
                <a:gd name="T102" fmla="*/ 541 w 636"/>
                <a:gd name="T103" fmla="*/ 1 h 299"/>
                <a:gd name="T104" fmla="*/ 548 w 636"/>
                <a:gd name="T105" fmla="*/ 6 h 299"/>
                <a:gd name="T106" fmla="*/ 556 w 636"/>
                <a:gd name="T107" fmla="*/ 11 h 299"/>
                <a:gd name="T108" fmla="*/ 561 w 636"/>
                <a:gd name="T109" fmla="*/ 19 h 299"/>
                <a:gd name="T110" fmla="*/ 566 w 636"/>
                <a:gd name="T111" fmla="*/ 26 h 299"/>
                <a:gd name="T112" fmla="*/ 570 w 636"/>
                <a:gd name="T113" fmla="*/ 34 h 299"/>
                <a:gd name="T114" fmla="*/ 574 w 636"/>
                <a:gd name="T115" fmla="*/ 43 h 299"/>
                <a:gd name="T116" fmla="*/ 579 w 636"/>
                <a:gd name="T117" fmla="*/ 50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6"/>
                <a:gd name="T178" fmla="*/ 0 h 299"/>
                <a:gd name="T179" fmla="*/ 636 w 636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6" h="299">
                  <a:moveTo>
                    <a:pt x="579" y="50"/>
                  </a:moveTo>
                  <a:lnTo>
                    <a:pt x="590" y="79"/>
                  </a:lnTo>
                  <a:lnTo>
                    <a:pt x="602" y="108"/>
                  </a:lnTo>
                  <a:lnTo>
                    <a:pt x="610" y="138"/>
                  </a:lnTo>
                  <a:lnTo>
                    <a:pt x="619" y="168"/>
                  </a:lnTo>
                  <a:lnTo>
                    <a:pt x="625" y="198"/>
                  </a:lnTo>
                  <a:lnTo>
                    <a:pt x="631" y="228"/>
                  </a:lnTo>
                  <a:lnTo>
                    <a:pt x="634" y="260"/>
                  </a:lnTo>
                  <a:lnTo>
                    <a:pt x="636" y="290"/>
                  </a:lnTo>
                  <a:lnTo>
                    <a:pt x="628" y="296"/>
                  </a:lnTo>
                  <a:lnTo>
                    <a:pt x="619" y="299"/>
                  </a:lnTo>
                  <a:lnTo>
                    <a:pt x="612" y="299"/>
                  </a:lnTo>
                  <a:lnTo>
                    <a:pt x="605" y="297"/>
                  </a:lnTo>
                  <a:lnTo>
                    <a:pt x="599" y="293"/>
                  </a:lnTo>
                  <a:lnTo>
                    <a:pt x="593" y="287"/>
                  </a:lnTo>
                  <a:lnTo>
                    <a:pt x="589" y="280"/>
                  </a:lnTo>
                  <a:lnTo>
                    <a:pt x="586" y="271"/>
                  </a:lnTo>
                  <a:lnTo>
                    <a:pt x="582" y="263"/>
                  </a:lnTo>
                  <a:lnTo>
                    <a:pt x="580" y="254"/>
                  </a:lnTo>
                  <a:lnTo>
                    <a:pt x="579" y="245"/>
                  </a:lnTo>
                  <a:lnTo>
                    <a:pt x="579" y="235"/>
                  </a:lnTo>
                  <a:lnTo>
                    <a:pt x="560" y="237"/>
                  </a:lnTo>
                  <a:lnTo>
                    <a:pt x="541" y="240"/>
                  </a:lnTo>
                  <a:lnTo>
                    <a:pt x="521" y="244"/>
                  </a:lnTo>
                  <a:lnTo>
                    <a:pt x="501" y="248"/>
                  </a:lnTo>
                  <a:lnTo>
                    <a:pt x="479" y="253"/>
                  </a:lnTo>
                  <a:lnTo>
                    <a:pt x="456" y="258"/>
                  </a:lnTo>
                  <a:lnTo>
                    <a:pt x="433" y="264"/>
                  </a:lnTo>
                  <a:lnTo>
                    <a:pt x="407" y="268"/>
                  </a:lnTo>
                  <a:lnTo>
                    <a:pt x="0" y="100"/>
                  </a:lnTo>
                  <a:lnTo>
                    <a:pt x="6" y="95"/>
                  </a:lnTo>
                  <a:lnTo>
                    <a:pt x="7" y="86"/>
                  </a:lnTo>
                  <a:lnTo>
                    <a:pt x="7" y="79"/>
                  </a:lnTo>
                  <a:lnTo>
                    <a:pt x="6" y="73"/>
                  </a:lnTo>
                  <a:lnTo>
                    <a:pt x="411" y="238"/>
                  </a:lnTo>
                  <a:lnTo>
                    <a:pt x="433" y="233"/>
                  </a:lnTo>
                  <a:lnTo>
                    <a:pt x="455" y="228"/>
                  </a:lnTo>
                  <a:lnTo>
                    <a:pt x="476" y="224"/>
                  </a:lnTo>
                  <a:lnTo>
                    <a:pt x="498" y="220"/>
                  </a:lnTo>
                  <a:lnTo>
                    <a:pt x="518" y="214"/>
                  </a:lnTo>
                  <a:lnTo>
                    <a:pt x="540" y="208"/>
                  </a:lnTo>
                  <a:lnTo>
                    <a:pt x="560" y="202"/>
                  </a:lnTo>
                  <a:lnTo>
                    <a:pt x="579" y="194"/>
                  </a:lnTo>
                  <a:lnTo>
                    <a:pt x="577" y="166"/>
                  </a:lnTo>
                  <a:lnTo>
                    <a:pt x="573" y="135"/>
                  </a:lnTo>
                  <a:lnTo>
                    <a:pt x="566" y="103"/>
                  </a:lnTo>
                  <a:lnTo>
                    <a:pt x="557" y="72"/>
                  </a:lnTo>
                  <a:lnTo>
                    <a:pt x="547" y="43"/>
                  </a:lnTo>
                  <a:lnTo>
                    <a:pt x="540" y="20"/>
                  </a:lnTo>
                  <a:lnTo>
                    <a:pt x="534" y="6"/>
                  </a:lnTo>
                  <a:lnTo>
                    <a:pt x="531" y="0"/>
                  </a:lnTo>
                  <a:lnTo>
                    <a:pt x="541" y="1"/>
                  </a:lnTo>
                  <a:lnTo>
                    <a:pt x="548" y="6"/>
                  </a:lnTo>
                  <a:lnTo>
                    <a:pt x="556" y="11"/>
                  </a:lnTo>
                  <a:lnTo>
                    <a:pt x="561" y="19"/>
                  </a:lnTo>
                  <a:lnTo>
                    <a:pt x="566" y="26"/>
                  </a:lnTo>
                  <a:lnTo>
                    <a:pt x="570" y="34"/>
                  </a:lnTo>
                  <a:lnTo>
                    <a:pt x="574" y="43"/>
                  </a:lnTo>
                  <a:lnTo>
                    <a:pt x="579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2839" y="2157"/>
              <a:ext cx="2181" cy="1047"/>
            </a:xfrm>
            <a:custGeom>
              <a:avLst/>
              <a:gdLst>
                <a:gd name="T0" fmla="*/ 1855 w 2181"/>
                <a:gd name="T1" fmla="*/ 46 h 1047"/>
                <a:gd name="T2" fmla="*/ 1709 w 2181"/>
                <a:gd name="T3" fmla="*/ 476 h 1047"/>
                <a:gd name="T4" fmla="*/ 1716 w 2181"/>
                <a:gd name="T5" fmla="*/ 560 h 1047"/>
                <a:gd name="T6" fmla="*/ 1736 w 2181"/>
                <a:gd name="T7" fmla="*/ 665 h 1047"/>
                <a:gd name="T8" fmla="*/ 1693 w 2181"/>
                <a:gd name="T9" fmla="*/ 678 h 1047"/>
                <a:gd name="T10" fmla="*/ 1696 w 2181"/>
                <a:gd name="T11" fmla="*/ 616 h 1047"/>
                <a:gd name="T12" fmla="*/ 1655 w 2181"/>
                <a:gd name="T13" fmla="*/ 596 h 1047"/>
                <a:gd name="T14" fmla="*/ 1596 w 2181"/>
                <a:gd name="T15" fmla="*/ 684 h 1047"/>
                <a:gd name="T16" fmla="*/ 1632 w 2181"/>
                <a:gd name="T17" fmla="*/ 800 h 1047"/>
                <a:gd name="T18" fmla="*/ 1764 w 2181"/>
                <a:gd name="T19" fmla="*/ 918 h 1047"/>
                <a:gd name="T20" fmla="*/ 1918 w 2181"/>
                <a:gd name="T21" fmla="*/ 993 h 1047"/>
                <a:gd name="T22" fmla="*/ 2061 w 2181"/>
                <a:gd name="T23" fmla="*/ 1017 h 1047"/>
                <a:gd name="T24" fmla="*/ 2162 w 2181"/>
                <a:gd name="T25" fmla="*/ 1011 h 1047"/>
                <a:gd name="T26" fmla="*/ 2161 w 2181"/>
                <a:gd name="T27" fmla="*/ 1027 h 1047"/>
                <a:gd name="T28" fmla="*/ 2075 w 2181"/>
                <a:gd name="T29" fmla="*/ 1045 h 1047"/>
                <a:gd name="T30" fmla="*/ 1826 w 2181"/>
                <a:gd name="T31" fmla="*/ 1019 h 1047"/>
                <a:gd name="T32" fmla="*/ 1648 w 2181"/>
                <a:gd name="T33" fmla="*/ 914 h 1047"/>
                <a:gd name="T34" fmla="*/ 1530 w 2181"/>
                <a:gd name="T35" fmla="*/ 757 h 1047"/>
                <a:gd name="T36" fmla="*/ 1485 w 2181"/>
                <a:gd name="T37" fmla="*/ 756 h 1047"/>
                <a:gd name="T38" fmla="*/ 1401 w 2181"/>
                <a:gd name="T39" fmla="*/ 783 h 1047"/>
                <a:gd name="T40" fmla="*/ 1302 w 2181"/>
                <a:gd name="T41" fmla="*/ 875 h 1047"/>
                <a:gd name="T42" fmla="*/ 1325 w 2181"/>
                <a:gd name="T43" fmla="*/ 769 h 1047"/>
                <a:gd name="T44" fmla="*/ 1189 w 2181"/>
                <a:gd name="T45" fmla="*/ 683 h 1047"/>
                <a:gd name="T46" fmla="*/ 1064 w 2181"/>
                <a:gd name="T47" fmla="*/ 625 h 1047"/>
                <a:gd name="T48" fmla="*/ 941 w 2181"/>
                <a:gd name="T49" fmla="*/ 674 h 1047"/>
                <a:gd name="T50" fmla="*/ 831 w 2181"/>
                <a:gd name="T51" fmla="*/ 753 h 1047"/>
                <a:gd name="T52" fmla="*/ 746 w 2181"/>
                <a:gd name="T53" fmla="*/ 852 h 1047"/>
                <a:gd name="T54" fmla="*/ 706 w 2181"/>
                <a:gd name="T55" fmla="*/ 937 h 1047"/>
                <a:gd name="T56" fmla="*/ 675 w 2181"/>
                <a:gd name="T57" fmla="*/ 941 h 1047"/>
                <a:gd name="T58" fmla="*/ 714 w 2181"/>
                <a:gd name="T59" fmla="*/ 774 h 1047"/>
                <a:gd name="T60" fmla="*/ 850 w 2181"/>
                <a:gd name="T61" fmla="*/ 655 h 1047"/>
                <a:gd name="T62" fmla="*/ 928 w 2181"/>
                <a:gd name="T63" fmla="*/ 622 h 1047"/>
                <a:gd name="T64" fmla="*/ 1009 w 2181"/>
                <a:gd name="T65" fmla="*/ 596 h 1047"/>
                <a:gd name="T66" fmla="*/ 1091 w 2181"/>
                <a:gd name="T67" fmla="*/ 575 h 1047"/>
                <a:gd name="T68" fmla="*/ 1049 w 2181"/>
                <a:gd name="T69" fmla="*/ 492 h 1047"/>
                <a:gd name="T70" fmla="*/ 716 w 2181"/>
                <a:gd name="T71" fmla="*/ 532 h 1047"/>
                <a:gd name="T72" fmla="*/ 491 w 2181"/>
                <a:gd name="T73" fmla="*/ 451 h 1047"/>
                <a:gd name="T74" fmla="*/ 166 w 2181"/>
                <a:gd name="T75" fmla="*/ 341 h 1047"/>
                <a:gd name="T76" fmla="*/ 0 w 2181"/>
                <a:gd name="T77" fmla="*/ 285 h 1047"/>
                <a:gd name="T78" fmla="*/ 1009 w 2181"/>
                <a:gd name="T79" fmla="*/ 359 h 1047"/>
                <a:gd name="T80" fmla="*/ 691 w 2181"/>
                <a:gd name="T81" fmla="*/ 420 h 1047"/>
                <a:gd name="T82" fmla="*/ 428 w 2181"/>
                <a:gd name="T83" fmla="*/ 346 h 1047"/>
                <a:gd name="T84" fmla="*/ 121 w 2181"/>
                <a:gd name="T85" fmla="*/ 250 h 1047"/>
                <a:gd name="T86" fmla="*/ 8 w 2181"/>
                <a:gd name="T87" fmla="*/ 214 h 1047"/>
                <a:gd name="T88" fmla="*/ 713 w 2181"/>
                <a:gd name="T89" fmla="*/ 392 h 1047"/>
                <a:gd name="T90" fmla="*/ 1045 w 2181"/>
                <a:gd name="T91" fmla="*/ 265 h 1047"/>
                <a:gd name="T92" fmla="*/ 1117 w 2181"/>
                <a:gd name="T93" fmla="*/ 240 h 1047"/>
                <a:gd name="T94" fmla="*/ 1087 w 2181"/>
                <a:gd name="T95" fmla="*/ 279 h 1047"/>
                <a:gd name="T96" fmla="*/ 1055 w 2181"/>
                <a:gd name="T97" fmla="*/ 354 h 1047"/>
                <a:gd name="T98" fmla="*/ 1110 w 2181"/>
                <a:gd name="T99" fmla="*/ 470 h 1047"/>
                <a:gd name="T100" fmla="*/ 1211 w 2181"/>
                <a:gd name="T101" fmla="*/ 612 h 1047"/>
                <a:gd name="T102" fmla="*/ 1322 w 2181"/>
                <a:gd name="T103" fmla="*/ 703 h 1047"/>
                <a:gd name="T104" fmla="*/ 1417 w 2181"/>
                <a:gd name="T105" fmla="*/ 717 h 1047"/>
                <a:gd name="T106" fmla="*/ 1540 w 2181"/>
                <a:gd name="T107" fmla="*/ 641 h 1047"/>
                <a:gd name="T108" fmla="*/ 1782 w 2181"/>
                <a:gd name="T109" fmla="*/ 42 h 1047"/>
                <a:gd name="T110" fmla="*/ 1833 w 2181"/>
                <a:gd name="T111" fmla="*/ 2 h 10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81"/>
                <a:gd name="T169" fmla="*/ 0 h 1047"/>
                <a:gd name="T170" fmla="*/ 2181 w 2181"/>
                <a:gd name="T171" fmla="*/ 1047 h 10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81" h="1047">
                  <a:moveTo>
                    <a:pt x="1872" y="7"/>
                  </a:moveTo>
                  <a:lnTo>
                    <a:pt x="1872" y="15"/>
                  </a:lnTo>
                  <a:lnTo>
                    <a:pt x="1869" y="23"/>
                  </a:lnTo>
                  <a:lnTo>
                    <a:pt x="1862" y="35"/>
                  </a:lnTo>
                  <a:lnTo>
                    <a:pt x="1855" y="46"/>
                  </a:lnTo>
                  <a:lnTo>
                    <a:pt x="1846" y="56"/>
                  </a:lnTo>
                  <a:lnTo>
                    <a:pt x="1839" y="65"/>
                  </a:lnTo>
                  <a:lnTo>
                    <a:pt x="1833" y="71"/>
                  </a:lnTo>
                  <a:lnTo>
                    <a:pt x="1832" y="74"/>
                  </a:lnTo>
                  <a:lnTo>
                    <a:pt x="1709" y="476"/>
                  </a:lnTo>
                  <a:lnTo>
                    <a:pt x="1700" y="493"/>
                  </a:lnTo>
                  <a:lnTo>
                    <a:pt x="1699" y="510"/>
                  </a:lnTo>
                  <a:lnTo>
                    <a:pt x="1702" y="526"/>
                  </a:lnTo>
                  <a:lnTo>
                    <a:pt x="1707" y="543"/>
                  </a:lnTo>
                  <a:lnTo>
                    <a:pt x="1716" y="560"/>
                  </a:lnTo>
                  <a:lnTo>
                    <a:pt x="1723" y="578"/>
                  </a:lnTo>
                  <a:lnTo>
                    <a:pt x="1731" y="595"/>
                  </a:lnTo>
                  <a:lnTo>
                    <a:pt x="1735" y="614"/>
                  </a:lnTo>
                  <a:lnTo>
                    <a:pt x="1738" y="639"/>
                  </a:lnTo>
                  <a:lnTo>
                    <a:pt x="1736" y="665"/>
                  </a:lnTo>
                  <a:lnTo>
                    <a:pt x="1726" y="688"/>
                  </a:lnTo>
                  <a:lnTo>
                    <a:pt x="1706" y="703"/>
                  </a:lnTo>
                  <a:lnTo>
                    <a:pt x="1696" y="700"/>
                  </a:lnTo>
                  <a:lnTo>
                    <a:pt x="1693" y="688"/>
                  </a:lnTo>
                  <a:lnTo>
                    <a:pt x="1693" y="678"/>
                  </a:lnTo>
                  <a:lnTo>
                    <a:pt x="1693" y="672"/>
                  </a:lnTo>
                  <a:lnTo>
                    <a:pt x="1702" y="660"/>
                  </a:lnTo>
                  <a:lnTo>
                    <a:pt x="1703" y="645"/>
                  </a:lnTo>
                  <a:lnTo>
                    <a:pt x="1702" y="631"/>
                  </a:lnTo>
                  <a:lnTo>
                    <a:pt x="1696" y="616"/>
                  </a:lnTo>
                  <a:lnTo>
                    <a:pt x="1690" y="605"/>
                  </a:lnTo>
                  <a:lnTo>
                    <a:pt x="1683" y="593"/>
                  </a:lnTo>
                  <a:lnTo>
                    <a:pt x="1674" y="585"/>
                  </a:lnTo>
                  <a:lnTo>
                    <a:pt x="1664" y="578"/>
                  </a:lnTo>
                  <a:lnTo>
                    <a:pt x="1655" y="596"/>
                  </a:lnTo>
                  <a:lnTo>
                    <a:pt x="1645" y="615"/>
                  </a:lnTo>
                  <a:lnTo>
                    <a:pt x="1634" y="632"/>
                  </a:lnTo>
                  <a:lnTo>
                    <a:pt x="1622" y="650"/>
                  </a:lnTo>
                  <a:lnTo>
                    <a:pt x="1611" y="667"/>
                  </a:lnTo>
                  <a:lnTo>
                    <a:pt x="1596" y="684"/>
                  </a:lnTo>
                  <a:lnTo>
                    <a:pt x="1583" y="700"/>
                  </a:lnTo>
                  <a:lnTo>
                    <a:pt x="1567" y="714"/>
                  </a:lnTo>
                  <a:lnTo>
                    <a:pt x="1588" y="744"/>
                  </a:lnTo>
                  <a:lnTo>
                    <a:pt x="1609" y="773"/>
                  </a:lnTo>
                  <a:lnTo>
                    <a:pt x="1632" y="800"/>
                  </a:lnTo>
                  <a:lnTo>
                    <a:pt x="1657" y="826"/>
                  </a:lnTo>
                  <a:lnTo>
                    <a:pt x="1681" y="851"/>
                  </a:lnTo>
                  <a:lnTo>
                    <a:pt x="1707" y="875"/>
                  </a:lnTo>
                  <a:lnTo>
                    <a:pt x="1735" y="897"/>
                  </a:lnTo>
                  <a:lnTo>
                    <a:pt x="1764" y="918"/>
                  </a:lnTo>
                  <a:lnTo>
                    <a:pt x="1793" y="937"/>
                  </a:lnTo>
                  <a:lnTo>
                    <a:pt x="1823" y="954"/>
                  </a:lnTo>
                  <a:lnTo>
                    <a:pt x="1855" y="968"/>
                  </a:lnTo>
                  <a:lnTo>
                    <a:pt x="1886" y="983"/>
                  </a:lnTo>
                  <a:lnTo>
                    <a:pt x="1918" y="993"/>
                  </a:lnTo>
                  <a:lnTo>
                    <a:pt x="1951" y="1003"/>
                  </a:lnTo>
                  <a:lnTo>
                    <a:pt x="1986" y="1010"/>
                  </a:lnTo>
                  <a:lnTo>
                    <a:pt x="2021" y="1014"/>
                  </a:lnTo>
                  <a:lnTo>
                    <a:pt x="2041" y="1016"/>
                  </a:lnTo>
                  <a:lnTo>
                    <a:pt x="2061" y="1017"/>
                  </a:lnTo>
                  <a:lnTo>
                    <a:pt x="2081" y="1017"/>
                  </a:lnTo>
                  <a:lnTo>
                    <a:pt x="2101" y="1016"/>
                  </a:lnTo>
                  <a:lnTo>
                    <a:pt x="2122" y="1014"/>
                  </a:lnTo>
                  <a:lnTo>
                    <a:pt x="2142" y="1013"/>
                  </a:lnTo>
                  <a:lnTo>
                    <a:pt x="2162" y="1011"/>
                  </a:lnTo>
                  <a:lnTo>
                    <a:pt x="2181" y="1011"/>
                  </a:lnTo>
                  <a:lnTo>
                    <a:pt x="2178" y="1017"/>
                  </a:lnTo>
                  <a:lnTo>
                    <a:pt x="2174" y="1022"/>
                  </a:lnTo>
                  <a:lnTo>
                    <a:pt x="2168" y="1024"/>
                  </a:lnTo>
                  <a:lnTo>
                    <a:pt x="2161" y="1027"/>
                  </a:lnTo>
                  <a:lnTo>
                    <a:pt x="2153" y="1029"/>
                  </a:lnTo>
                  <a:lnTo>
                    <a:pt x="2148" y="1032"/>
                  </a:lnTo>
                  <a:lnTo>
                    <a:pt x="2140" y="1034"/>
                  </a:lnTo>
                  <a:lnTo>
                    <a:pt x="2135" y="1037"/>
                  </a:lnTo>
                  <a:lnTo>
                    <a:pt x="2075" y="1045"/>
                  </a:lnTo>
                  <a:lnTo>
                    <a:pt x="2019" y="1047"/>
                  </a:lnTo>
                  <a:lnTo>
                    <a:pt x="1966" y="1046"/>
                  </a:lnTo>
                  <a:lnTo>
                    <a:pt x="1915" y="1040"/>
                  </a:lnTo>
                  <a:lnTo>
                    <a:pt x="1869" y="1032"/>
                  </a:lnTo>
                  <a:lnTo>
                    <a:pt x="1826" y="1019"/>
                  </a:lnTo>
                  <a:lnTo>
                    <a:pt x="1785" y="1004"/>
                  </a:lnTo>
                  <a:lnTo>
                    <a:pt x="1746" y="986"/>
                  </a:lnTo>
                  <a:lnTo>
                    <a:pt x="1712" y="964"/>
                  </a:lnTo>
                  <a:lnTo>
                    <a:pt x="1679" y="940"/>
                  </a:lnTo>
                  <a:lnTo>
                    <a:pt x="1648" y="914"/>
                  </a:lnTo>
                  <a:lnTo>
                    <a:pt x="1621" y="885"/>
                  </a:lnTo>
                  <a:lnTo>
                    <a:pt x="1595" y="856"/>
                  </a:lnTo>
                  <a:lnTo>
                    <a:pt x="1572" y="825"/>
                  </a:lnTo>
                  <a:lnTo>
                    <a:pt x="1550" y="792"/>
                  </a:lnTo>
                  <a:lnTo>
                    <a:pt x="1530" y="757"/>
                  </a:lnTo>
                  <a:lnTo>
                    <a:pt x="1523" y="750"/>
                  </a:lnTo>
                  <a:lnTo>
                    <a:pt x="1515" y="747"/>
                  </a:lnTo>
                  <a:lnTo>
                    <a:pt x="1505" y="747"/>
                  </a:lnTo>
                  <a:lnTo>
                    <a:pt x="1495" y="751"/>
                  </a:lnTo>
                  <a:lnTo>
                    <a:pt x="1485" y="756"/>
                  </a:lnTo>
                  <a:lnTo>
                    <a:pt x="1474" y="762"/>
                  </a:lnTo>
                  <a:lnTo>
                    <a:pt x="1463" y="766"/>
                  </a:lnTo>
                  <a:lnTo>
                    <a:pt x="1453" y="769"/>
                  </a:lnTo>
                  <a:lnTo>
                    <a:pt x="1426" y="773"/>
                  </a:lnTo>
                  <a:lnTo>
                    <a:pt x="1401" y="783"/>
                  </a:lnTo>
                  <a:lnTo>
                    <a:pt x="1377" y="796"/>
                  </a:lnTo>
                  <a:lnTo>
                    <a:pt x="1355" y="813"/>
                  </a:lnTo>
                  <a:lnTo>
                    <a:pt x="1335" y="832"/>
                  </a:lnTo>
                  <a:lnTo>
                    <a:pt x="1318" y="853"/>
                  </a:lnTo>
                  <a:lnTo>
                    <a:pt x="1302" y="875"/>
                  </a:lnTo>
                  <a:lnTo>
                    <a:pt x="1289" y="897"/>
                  </a:lnTo>
                  <a:lnTo>
                    <a:pt x="1289" y="885"/>
                  </a:lnTo>
                  <a:lnTo>
                    <a:pt x="1295" y="848"/>
                  </a:lnTo>
                  <a:lnTo>
                    <a:pt x="1306" y="805"/>
                  </a:lnTo>
                  <a:lnTo>
                    <a:pt x="1325" y="769"/>
                  </a:lnTo>
                  <a:lnTo>
                    <a:pt x="1296" y="757"/>
                  </a:lnTo>
                  <a:lnTo>
                    <a:pt x="1269" y="741"/>
                  </a:lnTo>
                  <a:lnTo>
                    <a:pt x="1241" y="724"/>
                  </a:lnTo>
                  <a:lnTo>
                    <a:pt x="1215" y="704"/>
                  </a:lnTo>
                  <a:lnTo>
                    <a:pt x="1189" y="683"/>
                  </a:lnTo>
                  <a:lnTo>
                    <a:pt x="1163" y="660"/>
                  </a:lnTo>
                  <a:lnTo>
                    <a:pt x="1140" y="637"/>
                  </a:lnTo>
                  <a:lnTo>
                    <a:pt x="1117" y="614"/>
                  </a:lnTo>
                  <a:lnTo>
                    <a:pt x="1091" y="618"/>
                  </a:lnTo>
                  <a:lnTo>
                    <a:pt x="1064" y="625"/>
                  </a:lnTo>
                  <a:lnTo>
                    <a:pt x="1039" y="632"/>
                  </a:lnTo>
                  <a:lnTo>
                    <a:pt x="1013" y="641"/>
                  </a:lnTo>
                  <a:lnTo>
                    <a:pt x="989" y="651"/>
                  </a:lnTo>
                  <a:lnTo>
                    <a:pt x="964" y="661"/>
                  </a:lnTo>
                  <a:lnTo>
                    <a:pt x="941" y="674"/>
                  </a:lnTo>
                  <a:lnTo>
                    <a:pt x="918" y="688"/>
                  </a:lnTo>
                  <a:lnTo>
                    <a:pt x="895" y="703"/>
                  </a:lnTo>
                  <a:lnTo>
                    <a:pt x="873" y="718"/>
                  </a:lnTo>
                  <a:lnTo>
                    <a:pt x="851" y="736"/>
                  </a:lnTo>
                  <a:lnTo>
                    <a:pt x="831" y="753"/>
                  </a:lnTo>
                  <a:lnTo>
                    <a:pt x="811" y="773"/>
                  </a:lnTo>
                  <a:lnTo>
                    <a:pt x="792" y="793"/>
                  </a:lnTo>
                  <a:lnTo>
                    <a:pt x="773" y="815"/>
                  </a:lnTo>
                  <a:lnTo>
                    <a:pt x="756" y="836"/>
                  </a:lnTo>
                  <a:lnTo>
                    <a:pt x="746" y="852"/>
                  </a:lnTo>
                  <a:lnTo>
                    <a:pt x="736" y="869"/>
                  </a:lnTo>
                  <a:lnTo>
                    <a:pt x="727" y="887"/>
                  </a:lnTo>
                  <a:lnTo>
                    <a:pt x="720" y="902"/>
                  </a:lnTo>
                  <a:lnTo>
                    <a:pt x="713" y="920"/>
                  </a:lnTo>
                  <a:lnTo>
                    <a:pt x="706" y="937"/>
                  </a:lnTo>
                  <a:lnTo>
                    <a:pt x="700" y="955"/>
                  </a:lnTo>
                  <a:lnTo>
                    <a:pt x="694" y="973"/>
                  </a:lnTo>
                  <a:lnTo>
                    <a:pt x="684" y="966"/>
                  </a:lnTo>
                  <a:lnTo>
                    <a:pt x="678" y="954"/>
                  </a:lnTo>
                  <a:lnTo>
                    <a:pt x="675" y="941"/>
                  </a:lnTo>
                  <a:lnTo>
                    <a:pt x="671" y="928"/>
                  </a:lnTo>
                  <a:lnTo>
                    <a:pt x="671" y="885"/>
                  </a:lnTo>
                  <a:lnTo>
                    <a:pt x="678" y="846"/>
                  </a:lnTo>
                  <a:lnTo>
                    <a:pt x="693" y="809"/>
                  </a:lnTo>
                  <a:lnTo>
                    <a:pt x="714" y="774"/>
                  </a:lnTo>
                  <a:lnTo>
                    <a:pt x="739" y="743"/>
                  </a:lnTo>
                  <a:lnTo>
                    <a:pt x="769" y="714"/>
                  </a:lnTo>
                  <a:lnTo>
                    <a:pt x="801" y="688"/>
                  </a:lnTo>
                  <a:lnTo>
                    <a:pt x="836" y="664"/>
                  </a:lnTo>
                  <a:lnTo>
                    <a:pt x="850" y="655"/>
                  </a:lnTo>
                  <a:lnTo>
                    <a:pt x="866" y="648"/>
                  </a:lnTo>
                  <a:lnTo>
                    <a:pt x="880" y="641"/>
                  </a:lnTo>
                  <a:lnTo>
                    <a:pt x="896" y="634"/>
                  </a:lnTo>
                  <a:lnTo>
                    <a:pt x="912" y="628"/>
                  </a:lnTo>
                  <a:lnTo>
                    <a:pt x="928" y="622"/>
                  </a:lnTo>
                  <a:lnTo>
                    <a:pt x="944" y="616"/>
                  </a:lnTo>
                  <a:lnTo>
                    <a:pt x="960" y="611"/>
                  </a:lnTo>
                  <a:lnTo>
                    <a:pt x="976" y="606"/>
                  </a:lnTo>
                  <a:lnTo>
                    <a:pt x="991" y="602"/>
                  </a:lnTo>
                  <a:lnTo>
                    <a:pt x="1009" y="596"/>
                  </a:lnTo>
                  <a:lnTo>
                    <a:pt x="1025" y="592"/>
                  </a:lnTo>
                  <a:lnTo>
                    <a:pt x="1042" y="588"/>
                  </a:lnTo>
                  <a:lnTo>
                    <a:pt x="1058" y="583"/>
                  </a:lnTo>
                  <a:lnTo>
                    <a:pt x="1075" y="579"/>
                  </a:lnTo>
                  <a:lnTo>
                    <a:pt x="1091" y="575"/>
                  </a:lnTo>
                  <a:lnTo>
                    <a:pt x="1084" y="559"/>
                  </a:lnTo>
                  <a:lnTo>
                    <a:pt x="1075" y="542"/>
                  </a:lnTo>
                  <a:lnTo>
                    <a:pt x="1066" y="525"/>
                  </a:lnTo>
                  <a:lnTo>
                    <a:pt x="1058" y="509"/>
                  </a:lnTo>
                  <a:lnTo>
                    <a:pt x="1049" y="492"/>
                  </a:lnTo>
                  <a:lnTo>
                    <a:pt x="1042" y="474"/>
                  </a:lnTo>
                  <a:lnTo>
                    <a:pt x="1033" y="456"/>
                  </a:lnTo>
                  <a:lnTo>
                    <a:pt x="1028" y="438"/>
                  </a:lnTo>
                  <a:lnTo>
                    <a:pt x="726" y="536"/>
                  </a:lnTo>
                  <a:lnTo>
                    <a:pt x="716" y="532"/>
                  </a:lnTo>
                  <a:lnTo>
                    <a:pt x="691" y="522"/>
                  </a:lnTo>
                  <a:lnTo>
                    <a:pt x="655" y="509"/>
                  </a:lnTo>
                  <a:lnTo>
                    <a:pt x="607" y="492"/>
                  </a:lnTo>
                  <a:lnTo>
                    <a:pt x="553" y="471"/>
                  </a:lnTo>
                  <a:lnTo>
                    <a:pt x="491" y="451"/>
                  </a:lnTo>
                  <a:lnTo>
                    <a:pt x="426" y="428"/>
                  </a:lnTo>
                  <a:lnTo>
                    <a:pt x="359" y="405"/>
                  </a:lnTo>
                  <a:lnTo>
                    <a:pt x="291" y="382"/>
                  </a:lnTo>
                  <a:lnTo>
                    <a:pt x="226" y="361"/>
                  </a:lnTo>
                  <a:lnTo>
                    <a:pt x="166" y="341"/>
                  </a:lnTo>
                  <a:lnTo>
                    <a:pt x="111" y="322"/>
                  </a:lnTo>
                  <a:lnTo>
                    <a:pt x="66" y="306"/>
                  </a:lnTo>
                  <a:lnTo>
                    <a:pt x="30" y="295"/>
                  </a:lnTo>
                  <a:lnTo>
                    <a:pt x="8" y="288"/>
                  </a:lnTo>
                  <a:lnTo>
                    <a:pt x="0" y="285"/>
                  </a:lnTo>
                  <a:lnTo>
                    <a:pt x="0" y="252"/>
                  </a:lnTo>
                  <a:lnTo>
                    <a:pt x="713" y="502"/>
                  </a:lnTo>
                  <a:lnTo>
                    <a:pt x="1017" y="400"/>
                  </a:lnTo>
                  <a:lnTo>
                    <a:pt x="1012" y="381"/>
                  </a:lnTo>
                  <a:lnTo>
                    <a:pt x="1009" y="359"/>
                  </a:lnTo>
                  <a:lnTo>
                    <a:pt x="1002" y="342"/>
                  </a:lnTo>
                  <a:lnTo>
                    <a:pt x="986" y="338"/>
                  </a:lnTo>
                  <a:lnTo>
                    <a:pt x="729" y="424"/>
                  </a:lnTo>
                  <a:lnTo>
                    <a:pt x="717" y="425"/>
                  </a:lnTo>
                  <a:lnTo>
                    <a:pt x="691" y="420"/>
                  </a:lnTo>
                  <a:lnTo>
                    <a:pt x="655" y="411"/>
                  </a:lnTo>
                  <a:lnTo>
                    <a:pt x="607" y="400"/>
                  </a:lnTo>
                  <a:lnTo>
                    <a:pt x="553" y="384"/>
                  </a:lnTo>
                  <a:lnTo>
                    <a:pt x="492" y="367"/>
                  </a:lnTo>
                  <a:lnTo>
                    <a:pt x="428" y="346"/>
                  </a:lnTo>
                  <a:lnTo>
                    <a:pt x="362" y="326"/>
                  </a:lnTo>
                  <a:lnTo>
                    <a:pt x="297" y="306"/>
                  </a:lnTo>
                  <a:lnTo>
                    <a:pt x="234" y="286"/>
                  </a:lnTo>
                  <a:lnTo>
                    <a:pt x="174" y="266"/>
                  </a:lnTo>
                  <a:lnTo>
                    <a:pt x="121" y="250"/>
                  </a:lnTo>
                  <a:lnTo>
                    <a:pt x="76" y="236"/>
                  </a:lnTo>
                  <a:lnTo>
                    <a:pt x="43" y="224"/>
                  </a:lnTo>
                  <a:lnTo>
                    <a:pt x="20" y="217"/>
                  </a:lnTo>
                  <a:lnTo>
                    <a:pt x="13" y="214"/>
                  </a:lnTo>
                  <a:lnTo>
                    <a:pt x="8" y="214"/>
                  </a:lnTo>
                  <a:lnTo>
                    <a:pt x="6" y="206"/>
                  </a:lnTo>
                  <a:lnTo>
                    <a:pt x="6" y="197"/>
                  </a:lnTo>
                  <a:lnTo>
                    <a:pt x="6" y="188"/>
                  </a:lnTo>
                  <a:lnTo>
                    <a:pt x="6" y="178"/>
                  </a:lnTo>
                  <a:lnTo>
                    <a:pt x="713" y="392"/>
                  </a:lnTo>
                  <a:lnTo>
                    <a:pt x="984" y="303"/>
                  </a:lnTo>
                  <a:lnTo>
                    <a:pt x="994" y="295"/>
                  </a:lnTo>
                  <a:lnTo>
                    <a:pt x="1009" y="285"/>
                  </a:lnTo>
                  <a:lnTo>
                    <a:pt x="1026" y="275"/>
                  </a:lnTo>
                  <a:lnTo>
                    <a:pt x="1045" y="265"/>
                  </a:lnTo>
                  <a:lnTo>
                    <a:pt x="1064" y="254"/>
                  </a:lnTo>
                  <a:lnTo>
                    <a:pt x="1082" y="244"/>
                  </a:lnTo>
                  <a:lnTo>
                    <a:pt x="1098" y="237"/>
                  </a:lnTo>
                  <a:lnTo>
                    <a:pt x="1113" y="232"/>
                  </a:lnTo>
                  <a:lnTo>
                    <a:pt x="1117" y="240"/>
                  </a:lnTo>
                  <a:lnTo>
                    <a:pt x="1116" y="249"/>
                  </a:lnTo>
                  <a:lnTo>
                    <a:pt x="1110" y="256"/>
                  </a:lnTo>
                  <a:lnTo>
                    <a:pt x="1103" y="265"/>
                  </a:lnTo>
                  <a:lnTo>
                    <a:pt x="1095" y="272"/>
                  </a:lnTo>
                  <a:lnTo>
                    <a:pt x="1087" y="279"/>
                  </a:lnTo>
                  <a:lnTo>
                    <a:pt x="1079" y="286"/>
                  </a:lnTo>
                  <a:lnTo>
                    <a:pt x="1075" y="295"/>
                  </a:lnTo>
                  <a:lnTo>
                    <a:pt x="1062" y="316"/>
                  </a:lnTo>
                  <a:lnTo>
                    <a:pt x="1055" y="335"/>
                  </a:lnTo>
                  <a:lnTo>
                    <a:pt x="1055" y="354"/>
                  </a:lnTo>
                  <a:lnTo>
                    <a:pt x="1059" y="374"/>
                  </a:lnTo>
                  <a:lnTo>
                    <a:pt x="1068" y="394"/>
                  </a:lnTo>
                  <a:lnTo>
                    <a:pt x="1079" y="415"/>
                  </a:lnTo>
                  <a:lnTo>
                    <a:pt x="1094" y="441"/>
                  </a:lnTo>
                  <a:lnTo>
                    <a:pt x="1110" y="470"/>
                  </a:lnTo>
                  <a:lnTo>
                    <a:pt x="1129" y="500"/>
                  </a:lnTo>
                  <a:lnTo>
                    <a:pt x="1147" y="529"/>
                  </a:lnTo>
                  <a:lnTo>
                    <a:pt x="1168" y="558"/>
                  </a:lnTo>
                  <a:lnTo>
                    <a:pt x="1189" y="585"/>
                  </a:lnTo>
                  <a:lnTo>
                    <a:pt x="1211" y="612"/>
                  </a:lnTo>
                  <a:lnTo>
                    <a:pt x="1234" y="639"/>
                  </a:lnTo>
                  <a:lnTo>
                    <a:pt x="1260" y="664"/>
                  </a:lnTo>
                  <a:lnTo>
                    <a:pt x="1286" y="688"/>
                  </a:lnTo>
                  <a:lnTo>
                    <a:pt x="1303" y="695"/>
                  </a:lnTo>
                  <a:lnTo>
                    <a:pt x="1322" y="703"/>
                  </a:lnTo>
                  <a:lnTo>
                    <a:pt x="1339" y="708"/>
                  </a:lnTo>
                  <a:lnTo>
                    <a:pt x="1358" y="714"/>
                  </a:lnTo>
                  <a:lnTo>
                    <a:pt x="1378" y="717"/>
                  </a:lnTo>
                  <a:lnTo>
                    <a:pt x="1397" y="718"/>
                  </a:lnTo>
                  <a:lnTo>
                    <a:pt x="1417" y="717"/>
                  </a:lnTo>
                  <a:lnTo>
                    <a:pt x="1437" y="714"/>
                  </a:lnTo>
                  <a:lnTo>
                    <a:pt x="1465" y="700"/>
                  </a:lnTo>
                  <a:lnTo>
                    <a:pt x="1491" y="683"/>
                  </a:lnTo>
                  <a:lnTo>
                    <a:pt x="1515" y="664"/>
                  </a:lnTo>
                  <a:lnTo>
                    <a:pt x="1540" y="641"/>
                  </a:lnTo>
                  <a:lnTo>
                    <a:pt x="1562" y="618"/>
                  </a:lnTo>
                  <a:lnTo>
                    <a:pt x="1582" y="593"/>
                  </a:lnTo>
                  <a:lnTo>
                    <a:pt x="1599" y="566"/>
                  </a:lnTo>
                  <a:lnTo>
                    <a:pt x="1614" y="539"/>
                  </a:lnTo>
                  <a:lnTo>
                    <a:pt x="1782" y="42"/>
                  </a:lnTo>
                  <a:lnTo>
                    <a:pt x="1791" y="33"/>
                  </a:lnTo>
                  <a:lnTo>
                    <a:pt x="1801" y="23"/>
                  </a:lnTo>
                  <a:lnTo>
                    <a:pt x="1811" y="15"/>
                  </a:lnTo>
                  <a:lnTo>
                    <a:pt x="1821" y="7"/>
                  </a:lnTo>
                  <a:lnTo>
                    <a:pt x="1833" y="2"/>
                  </a:lnTo>
                  <a:lnTo>
                    <a:pt x="1846" y="0"/>
                  </a:lnTo>
                  <a:lnTo>
                    <a:pt x="1859" y="2"/>
                  </a:lnTo>
                  <a:lnTo>
                    <a:pt x="187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6640" y="1953"/>
              <a:ext cx="905" cy="1126"/>
            </a:xfrm>
            <a:custGeom>
              <a:avLst/>
              <a:gdLst>
                <a:gd name="T0" fmla="*/ 427 w 905"/>
                <a:gd name="T1" fmla="*/ 1008 h 1126"/>
                <a:gd name="T2" fmla="*/ 512 w 905"/>
                <a:gd name="T3" fmla="*/ 451 h 1126"/>
                <a:gd name="T4" fmla="*/ 608 w 905"/>
                <a:gd name="T5" fmla="*/ 248 h 1126"/>
                <a:gd name="T6" fmla="*/ 719 w 905"/>
                <a:gd name="T7" fmla="*/ 236 h 1126"/>
                <a:gd name="T8" fmla="*/ 720 w 905"/>
                <a:gd name="T9" fmla="*/ 692 h 1126"/>
                <a:gd name="T10" fmla="*/ 807 w 905"/>
                <a:gd name="T11" fmla="*/ 639 h 1126"/>
                <a:gd name="T12" fmla="*/ 852 w 905"/>
                <a:gd name="T13" fmla="*/ 537 h 1126"/>
                <a:gd name="T14" fmla="*/ 875 w 905"/>
                <a:gd name="T15" fmla="*/ 224 h 1126"/>
                <a:gd name="T16" fmla="*/ 849 w 905"/>
                <a:gd name="T17" fmla="*/ 122 h 1126"/>
                <a:gd name="T18" fmla="*/ 763 w 905"/>
                <a:gd name="T19" fmla="*/ 47 h 1126"/>
                <a:gd name="T20" fmla="*/ 623 w 905"/>
                <a:gd name="T21" fmla="*/ 37 h 1126"/>
                <a:gd name="T22" fmla="*/ 485 w 905"/>
                <a:gd name="T23" fmla="*/ 55 h 1126"/>
                <a:gd name="T24" fmla="*/ 352 w 905"/>
                <a:gd name="T25" fmla="*/ 93 h 1126"/>
                <a:gd name="T26" fmla="*/ 214 w 905"/>
                <a:gd name="T27" fmla="*/ 157 h 1126"/>
                <a:gd name="T28" fmla="*/ 124 w 905"/>
                <a:gd name="T29" fmla="*/ 263 h 1126"/>
                <a:gd name="T30" fmla="*/ 56 w 905"/>
                <a:gd name="T31" fmla="*/ 580 h 1126"/>
                <a:gd name="T32" fmla="*/ 71 w 905"/>
                <a:gd name="T33" fmla="*/ 705 h 1126"/>
                <a:gd name="T34" fmla="*/ 138 w 905"/>
                <a:gd name="T35" fmla="*/ 799 h 1126"/>
                <a:gd name="T36" fmla="*/ 218 w 905"/>
                <a:gd name="T37" fmla="*/ 824 h 1126"/>
                <a:gd name="T38" fmla="*/ 284 w 905"/>
                <a:gd name="T39" fmla="*/ 833 h 1126"/>
                <a:gd name="T40" fmla="*/ 345 w 905"/>
                <a:gd name="T41" fmla="*/ 829 h 1126"/>
                <a:gd name="T42" fmla="*/ 413 w 905"/>
                <a:gd name="T43" fmla="*/ 813 h 1126"/>
                <a:gd name="T44" fmla="*/ 413 w 905"/>
                <a:gd name="T45" fmla="*/ 845 h 1126"/>
                <a:gd name="T46" fmla="*/ 346 w 905"/>
                <a:gd name="T47" fmla="*/ 863 h 1126"/>
                <a:gd name="T48" fmla="*/ 283 w 905"/>
                <a:gd name="T49" fmla="*/ 872 h 1126"/>
                <a:gd name="T50" fmla="*/ 221 w 905"/>
                <a:gd name="T51" fmla="*/ 870 h 1126"/>
                <a:gd name="T52" fmla="*/ 154 w 905"/>
                <a:gd name="T53" fmla="*/ 856 h 1126"/>
                <a:gd name="T54" fmla="*/ 69 w 905"/>
                <a:gd name="T55" fmla="*/ 810 h 1126"/>
                <a:gd name="T56" fmla="*/ 13 w 905"/>
                <a:gd name="T57" fmla="*/ 731 h 1126"/>
                <a:gd name="T58" fmla="*/ 9 w 905"/>
                <a:gd name="T59" fmla="*/ 455 h 1126"/>
                <a:gd name="T60" fmla="*/ 78 w 905"/>
                <a:gd name="T61" fmla="*/ 195 h 1126"/>
                <a:gd name="T62" fmla="*/ 124 w 905"/>
                <a:gd name="T63" fmla="*/ 134 h 1126"/>
                <a:gd name="T64" fmla="*/ 179 w 905"/>
                <a:gd name="T65" fmla="*/ 98 h 1126"/>
                <a:gd name="T66" fmla="*/ 250 w 905"/>
                <a:gd name="T67" fmla="*/ 73 h 1126"/>
                <a:gd name="T68" fmla="*/ 342 w 905"/>
                <a:gd name="T69" fmla="*/ 49 h 1126"/>
                <a:gd name="T70" fmla="*/ 380 w 905"/>
                <a:gd name="T71" fmla="*/ 42 h 1126"/>
                <a:gd name="T72" fmla="*/ 470 w 905"/>
                <a:gd name="T73" fmla="*/ 24 h 1126"/>
                <a:gd name="T74" fmla="*/ 577 w 905"/>
                <a:gd name="T75" fmla="*/ 7 h 1126"/>
                <a:gd name="T76" fmla="*/ 665 w 905"/>
                <a:gd name="T77" fmla="*/ 0 h 1126"/>
                <a:gd name="T78" fmla="*/ 788 w 905"/>
                <a:gd name="T79" fmla="*/ 16 h 1126"/>
                <a:gd name="T80" fmla="*/ 876 w 905"/>
                <a:gd name="T81" fmla="*/ 86 h 1126"/>
                <a:gd name="T82" fmla="*/ 905 w 905"/>
                <a:gd name="T83" fmla="*/ 260 h 1126"/>
                <a:gd name="T84" fmla="*/ 901 w 905"/>
                <a:gd name="T85" fmla="*/ 451 h 1126"/>
                <a:gd name="T86" fmla="*/ 888 w 905"/>
                <a:gd name="T87" fmla="*/ 586 h 1126"/>
                <a:gd name="T88" fmla="*/ 814 w 905"/>
                <a:gd name="T89" fmla="*/ 692 h 1126"/>
                <a:gd name="T90" fmla="*/ 755 w 905"/>
                <a:gd name="T91" fmla="*/ 728 h 1126"/>
                <a:gd name="T92" fmla="*/ 693 w 905"/>
                <a:gd name="T93" fmla="*/ 760 h 1126"/>
                <a:gd name="T94" fmla="*/ 723 w 905"/>
                <a:gd name="T95" fmla="*/ 266 h 1126"/>
                <a:gd name="T96" fmla="*/ 626 w 905"/>
                <a:gd name="T97" fmla="*/ 280 h 1126"/>
                <a:gd name="T98" fmla="*/ 446 w 905"/>
                <a:gd name="T99" fmla="*/ 1126 h 11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05"/>
                <a:gd name="T151" fmla="*/ 0 h 1126"/>
                <a:gd name="T152" fmla="*/ 905 w 905"/>
                <a:gd name="T153" fmla="*/ 1126 h 11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05" h="1126">
                  <a:moveTo>
                    <a:pt x="446" y="1126"/>
                  </a:moveTo>
                  <a:lnTo>
                    <a:pt x="411" y="1126"/>
                  </a:lnTo>
                  <a:lnTo>
                    <a:pt x="416" y="1095"/>
                  </a:lnTo>
                  <a:lnTo>
                    <a:pt x="427" y="1008"/>
                  </a:lnTo>
                  <a:lnTo>
                    <a:pt x="443" y="885"/>
                  </a:lnTo>
                  <a:lnTo>
                    <a:pt x="465" y="740"/>
                  </a:lnTo>
                  <a:lnTo>
                    <a:pt x="488" y="590"/>
                  </a:lnTo>
                  <a:lnTo>
                    <a:pt x="512" y="451"/>
                  </a:lnTo>
                  <a:lnTo>
                    <a:pt x="537" y="339"/>
                  </a:lnTo>
                  <a:lnTo>
                    <a:pt x="559" y="269"/>
                  </a:lnTo>
                  <a:lnTo>
                    <a:pt x="582" y="259"/>
                  </a:lnTo>
                  <a:lnTo>
                    <a:pt x="608" y="248"/>
                  </a:lnTo>
                  <a:lnTo>
                    <a:pt x="635" y="241"/>
                  </a:lnTo>
                  <a:lnTo>
                    <a:pt x="662" y="236"/>
                  </a:lnTo>
                  <a:lnTo>
                    <a:pt x="690" y="234"/>
                  </a:lnTo>
                  <a:lnTo>
                    <a:pt x="719" y="236"/>
                  </a:lnTo>
                  <a:lnTo>
                    <a:pt x="745" y="241"/>
                  </a:lnTo>
                  <a:lnTo>
                    <a:pt x="771" y="253"/>
                  </a:lnTo>
                  <a:lnTo>
                    <a:pt x="700" y="700"/>
                  </a:lnTo>
                  <a:lnTo>
                    <a:pt x="720" y="692"/>
                  </a:lnTo>
                  <a:lnTo>
                    <a:pt x="742" y="682"/>
                  </a:lnTo>
                  <a:lnTo>
                    <a:pt x="763" y="671"/>
                  </a:lnTo>
                  <a:lnTo>
                    <a:pt x="787" y="656"/>
                  </a:lnTo>
                  <a:lnTo>
                    <a:pt x="807" y="639"/>
                  </a:lnTo>
                  <a:lnTo>
                    <a:pt x="824" y="622"/>
                  </a:lnTo>
                  <a:lnTo>
                    <a:pt x="839" y="602"/>
                  </a:lnTo>
                  <a:lnTo>
                    <a:pt x="847" y="582"/>
                  </a:lnTo>
                  <a:lnTo>
                    <a:pt x="852" y="537"/>
                  </a:lnTo>
                  <a:lnTo>
                    <a:pt x="862" y="434"/>
                  </a:lnTo>
                  <a:lnTo>
                    <a:pt x="872" y="322"/>
                  </a:lnTo>
                  <a:lnTo>
                    <a:pt x="876" y="246"/>
                  </a:lnTo>
                  <a:lnTo>
                    <a:pt x="875" y="224"/>
                  </a:lnTo>
                  <a:lnTo>
                    <a:pt x="872" y="200"/>
                  </a:lnTo>
                  <a:lnTo>
                    <a:pt x="866" y="174"/>
                  </a:lnTo>
                  <a:lnTo>
                    <a:pt x="859" y="148"/>
                  </a:lnTo>
                  <a:lnTo>
                    <a:pt x="849" y="122"/>
                  </a:lnTo>
                  <a:lnTo>
                    <a:pt x="836" y="96"/>
                  </a:lnTo>
                  <a:lnTo>
                    <a:pt x="818" y="75"/>
                  </a:lnTo>
                  <a:lnTo>
                    <a:pt x="798" y="55"/>
                  </a:lnTo>
                  <a:lnTo>
                    <a:pt x="763" y="47"/>
                  </a:lnTo>
                  <a:lnTo>
                    <a:pt x="727" y="42"/>
                  </a:lnTo>
                  <a:lnTo>
                    <a:pt x="693" y="39"/>
                  </a:lnTo>
                  <a:lnTo>
                    <a:pt x="658" y="37"/>
                  </a:lnTo>
                  <a:lnTo>
                    <a:pt x="623" y="37"/>
                  </a:lnTo>
                  <a:lnTo>
                    <a:pt x="589" y="39"/>
                  </a:lnTo>
                  <a:lnTo>
                    <a:pt x="553" y="43"/>
                  </a:lnTo>
                  <a:lnTo>
                    <a:pt x="520" y="47"/>
                  </a:lnTo>
                  <a:lnTo>
                    <a:pt x="485" y="55"/>
                  </a:lnTo>
                  <a:lnTo>
                    <a:pt x="452" y="62"/>
                  </a:lnTo>
                  <a:lnTo>
                    <a:pt x="417" y="72"/>
                  </a:lnTo>
                  <a:lnTo>
                    <a:pt x="385" y="82"/>
                  </a:lnTo>
                  <a:lnTo>
                    <a:pt x="352" y="93"/>
                  </a:lnTo>
                  <a:lnTo>
                    <a:pt x="320" y="105"/>
                  </a:lnTo>
                  <a:lnTo>
                    <a:pt x="289" y="118"/>
                  </a:lnTo>
                  <a:lnTo>
                    <a:pt x="258" y="132"/>
                  </a:lnTo>
                  <a:lnTo>
                    <a:pt x="214" y="157"/>
                  </a:lnTo>
                  <a:lnTo>
                    <a:pt x="179" y="182"/>
                  </a:lnTo>
                  <a:lnTo>
                    <a:pt x="154" y="208"/>
                  </a:lnTo>
                  <a:lnTo>
                    <a:pt x="137" y="236"/>
                  </a:lnTo>
                  <a:lnTo>
                    <a:pt x="124" y="263"/>
                  </a:lnTo>
                  <a:lnTo>
                    <a:pt x="114" y="293"/>
                  </a:lnTo>
                  <a:lnTo>
                    <a:pt x="104" y="323"/>
                  </a:lnTo>
                  <a:lnTo>
                    <a:pt x="91" y="355"/>
                  </a:lnTo>
                  <a:lnTo>
                    <a:pt x="56" y="580"/>
                  </a:lnTo>
                  <a:lnTo>
                    <a:pt x="58" y="612"/>
                  </a:lnTo>
                  <a:lnTo>
                    <a:pt x="61" y="644"/>
                  </a:lnTo>
                  <a:lnTo>
                    <a:pt x="65" y="675"/>
                  </a:lnTo>
                  <a:lnTo>
                    <a:pt x="71" y="705"/>
                  </a:lnTo>
                  <a:lnTo>
                    <a:pt x="81" y="733"/>
                  </a:lnTo>
                  <a:lnTo>
                    <a:pt x="95" y="758"/>
                  </a:lnTo>
                  <a:lnTo>
                    <a:pt x="114" y="781"/>
                  </a:lnTo>
                  <a:lnTo>
                    <a:pt x="138" y="799"/>
                  </a:lnTo>
                  <a:lnTo>
                    <a:pt x="160" y="807"/>
                  </a:lnTo>
                  <a:lnTo>
                    <a:pt x="180" y="814"/>
                  </a:lnTo>
                  <a:lnTo>
                    <a:pt x="201" y="820"/>
                  </a:lnTo>
                  <a:lnTo>
                    <a:pt x="218" y="824"/>
                  </a:lnTo>
                  <a:lnTo>
                    <a:pt x="235" y="829"/>
                  </a:lnTo>
                  <a:lnTo>
                    <a:pt x="252" y="832"/>
                  </a:lnTo>
                  <a:lnTo>
                    <a:pt x="268" y="833"/>
                  </a:lnTo>
                  <a:lnTo>
                    <a:pt x="284" y="833"/>
                  </a:lnTo>
                  <a:lnTo>
                    <a:pt x="299" y="833"/>
                  </a:lnTo>
                  <a:lnTo>
                    <a:pt x="315" y="833"/>
                  </a:lnTo>
                  <a:lnTo>
                    <a:pt x="329" y="832"/>
                  </a:lnTo>
                  <a:lnTo>
                    <a:pt x="345" y="829"/>
                  </a:lnTo>
                  <a:lnTo>
                    <a:pt x="361" y="826"/>
                  </a:lnTo>
                  <a:lnTo>
                    <a:pt x="377" y="822"/>
                  </a:lnTo>
                  <a:lnTo>
                    <a:pt x="394" y="817"/>
                  </a:lnTo>
                  <a:lnTo>
                    <a:pt x="413" y="813"/>
                  </a:lnTo>
                  <a:lnTo>
                    <a:pt x="417" y="819"/>
                  </a:lnTo>
                  <a:lnTo>
                    <a:pt x="417" y="827"/>
                  </a:lnTo>
                  <a:lnTo>
                    <a:pt x="414" y="837"/>
                  </a:lnTo>
                  <a:lnTo>
                    <a:pt x="413" y="845"/>
                  </a:lnTo>
                  <a:lnTo>
                    <a:pt x="395" y="850"/>
                  </a:lnTo>
                  <a:lnTo>
                    <a:pt x="378" y="855"/>
                  </a:lnTo>
                  <a:lnTo>
                    <a:pt x="362" y="860"/>
                  </a:lnTo>
                  <a:lnTo>
                    <a:pt x="346" y="863"/>
                  </a:lnTo>
                  <a:lnTo>
                    <a:pt x="330" y="866"/>
                  </a:lnTo>
                  <a:lnTo>
                    <a:pt x="315" y="869"/>
                  </a:lnTo>
                  <a:lnTo>
                    <a:pt x="299" y="872"/>
                  </a:lnTo>
                  <a:lnTo>
                    <a:pt x="283" y="872"/>
                  </a:lnTo>
                  <a:lnTo>
                    <a:pt x="267" y="873"/>
                  </a:lnTo>
                  <a:lnTo>
                    <a:pt x="252" y="873"/>
                  </a:lnTo>
                  <a:lnTo>
                    <a:pt x="237" y="872"/>
                  </a:lnTo>
                  <a:lnTo>
                    <a:pt x="221" y="870"/>
                  </a:lnTo>
                  <a:lnTo>
                    <a:pt x="205" y="868"/>
                  </a:lnTo>
                  <a:lnTo>
                    <a:pt x="188" y="865"/>
                  </a:lnTo>
                  <a:lnTo>
                    <a:pt x="172" y="860"/>
                  </a:lnTo>
                  <a:lnTo>
                    <a:pt x="154" y="856"/>
                  </a:lnTo>
                  <a:lnTo>
                    <a:pt x="133" y="847"/>
                  </a:lnTo>
                  <a:lnTo>
                    <a:pt x="110" y="837"/>
                  </a:lnTo>
                  <a:lnTo>
                    <a:pt x="89" y="824"/>
                  </a:lnTo>
                  <a:lnTo>
                    <a:pt x="69" y="810"/>
                  </a:lnTo>
                  <a:lnTo>
                    <a:pt x="50" y="793"/>
                  </a:lnTo>
                  <a:lnTo>
                    <a:pt x="35" y="774"/>
                  </a:lnTo>
                  <a:lnTo>
                    <a:pt x="23" y="754"/>
                  </a:lnTo>
                  <a:lnTo>
                    <a:pt x="13" y="731"/>
                  </a:lnTo>
                  <a:lnTo>
                    <a:pt x="3" y="662"/>
                  </a:lnTo>
                  <a:lnTo>
                    <a:pt x="0" y="593"/>
                  </a:lnTo>
                  <a:lnTo>
                    <a:pt x="1" y="524"/>
                  </a:lnTo>
                  <a:lnTo>
                    <a:pt x="9" y="455"/>
                  </a:lnTo>
                  <a:lnTo>
                    <a:pt x="20" y="388"/>
                  </a:lnTo>
                  <a:lnTo>
                    <a:pt x="36" y="322"/>
                  </a:lnTo>
                  <a:lnTo>
                    <a:pt x="55" y="257"/>
                  </a:lnTo>
                  <a:lnTo>
                    <a:pt x="78" y="195"/>
                  </a:lnTo>
                  <a:lnTo>
                    <a:pt x="89" y="177"/>
                  </a:lnTo>
                  <a:lnTo>
                    <a:pt x="101" y="161"/>
                  </a:lnTo>
                  <a:lnTo>
                    <a:pt x="112" y="147"/>
                  </a:lnTo>
                  <a:lnTo>
                    <a:pt x="124" y="134"/>
                  </a:lnTo>
                  <a:lnTo>
                    <a:pt x="137" y="124"/>
                  </a:lnTo>
                  <a:lnTo>
                    <a:pt x="150" y="113"/>
                  </a:lnTo>
                  <a:lnTo>
                    <a:pt x="164" y="105"/>
                  </a:lnTo>
                  <a:lnTo>
                    <a:pt x="179" y="98"/>
                  </a:lnTo>
                  <a:lnTo>
                    <a:pt x="195" y="90"/>
                  </a:lnTo>
                  <a:lnTo>
                    <a:pt x="212" y="85"/>
                  </a:lnTo>
                  <a:lnTo>
                    <a:pt x="229" y="79"/>
                  </a:lnTo>
                  <a:lnTo>
                    <a:pt x="250" y="73"/>
                  </a:lnTo>
                  <a:lnTo>
                    <a:pt x="270" y="68"/>
                  </a:lnTo>
                  <a:lnTo>
                    <a:pt x="291" y="62"/>
                  </a:lnTo>
                  <a:lnTo>
                    <a:pt x="316" y="56"/>
                  </a:lnTo>
                  <a:lnTo>
                    <a:pt x="342" y="49"/>
                  </a:lnTo>
                  <a:lnTo>
                    <a:pt x="345" y="49"/>
                  </a:lnTo>
                  <a:lnTo>
                    <a:pt x="352" y="47"/>
                  </a:lnTo>
                  <a:lnTo>
                    <a:pt x="364" y="45"/>
                  </a:lnTo>
                  <a:lnTo>
                    <a:pt x="380" y="42"/>
                  </a:lnTo>
                  <a:lnTo>
                    <a:pt x="400" y="37"/>
                  </a:lnTo>
                  <a:lnTo>
                    <a:pt x="421" y="33"/>
                  </a:lnTo>
                  <a:lnTo>
                    <a:pt x="444" y="29"/>
                  </a:lnTo>
                  <a:lnTo>
                    <a:pt x="470" y="24"/>
                  </a:lnTo>
                  <a:lnTo>
                    <a:pt x="498" y="20"/>
                  </a:lnTo>
                  <a:lnTo>
                    <a:pt x="524" y="16"/>
                  </a:lnTo>
                  <a:lnTo>
                    <a:pt x="551" y="11"/>
                  </a:lnTo>
                  <a:lnTo>
                    <a:pt x="577" y="7"/>
                  </a:lnTo>
                  <a:lnTo>
                    <a:pt x="603" y="4"/>
                  </a:lnTo>
                  <a:lnTo>
                    <a:pt x="626" y="1"/>
                  </a:lnTo>
                  <a:lnTo>
                    <a:pt x="647" y="0"/>
                  </a:lnTo>
                  <a:lnTo>
                    <a:pt x="665" y="0"/>
                  </a:lnTo>
                  <a:lnTo>
                    <a:pt x="697" y="0"/>
                  </a:lnTo>
                  <a:lnTo>
                    <a:pt x="729" y="3"/>
                  </a:lnTo>
                  <a:lnTo>
                    <a:pt x="759" y="9"/>
                  </a:lnTo>
                  <a:lnTo>
                    <a:pt x="788" y="16"/>
                  </a:lnTo>
                  <a:lnTo>
                    <a:pt x="814" y="27"/>
                  </a:lnTo>
                  <a:lnTo>
                    <a:pt x="837" y="42"/>
                  </a:lnTo>
                  <a:lnTo>
                    <a:pt x="859" y="62"/>
                  </a:lnTo>
                  <a:lnTo>
                    <a:pt x="876" y="86"/>
                  </a:lnTo>
                  <a:lnTo>
                    <a:pt x="891" y="122"/>
                  </a:lnTo>
                  <a:lnTo>
                    <a:pt x="899" y="164"/>
                  </a:lnTo>
                  <a:lnTo>
                    <a:pt x="903" y="211"/>
                  </a:lnTo>
                  <a:lnTo>
                    <a:pt x="905" y="260"/>
                  </a:lnTo>
                  <a:lnTo>
                    <a:pt x="905" y="310"/>
                  </a:lnTo>
                  <a:lnTo>
                    <a:pt x="902" y="361"/>
                  </a:lnTo>
                  <a:lnTo>
                    <a:pt x="901" y="408"/>
                  </a:lnTo>
                  <a:lnTo>
                    <a:pt x="901" y="451"/>
                  </a:lnTo>
                  <a:lnTo>
                    <a:pt x="898" y="487"/>
                  </a:lnTo>
                  <a:lnTo>
                    <a:pt x="896" y="520"/>
                  </a:lnTo>
                  <a:lnTo>
                    <a:pt x="893" y="554"/>
                  </a:lnTo>
                  <a:lnTo>
                    <a:pt x="888" y="586"/>
                  </a:lnTo>
                  <a:lnTo>
                    <a:pt x="878" y="616"/>
                  </a:lnTo>
                  <a:lnTo>
                    <a:pt x="863" y="644"/>
                  </a:lnTo>
                  <a:lnTo>
                    <a:pt x="843" y="669"/>
                  </a:lnTo>
                  <a:lnTo>
                    <a:pt x="814" y="692"/>
                  </a:lnTo>
                  <a:lnTo>
                    <a:pt x="800" y="701"/>
                  </a:lnTo>
                  <a:lnTo>
                    <a:pt x="784" y="711"/>
                  </a:lnTo>
                  <a:lnTo>
                    <a:pt x="769" y="720"/>
                  </a:lnTo>
                  <a:lnTo>
                    <a:pt x="755" y="728"/>
                  </a:lnTo>
                  <a:lnTo>
                    <a:pt x="739" y="738"/>
                  </a:lnTo>
                  <a:lnTo>
                    <a:pt x="725" y="745"/>
                  </a:lnTo>
                  <a:lnTo>
                    <a:pt x="709" y="753"/>
                  </a:lnTo>
                  <a:lnTo>
                    <a:pt x="693" y="760"/>
                  </a:lnTo>
                  <a:lnTo>
                    <a:pt x="631" y="1126"/>
                  </a:lnTo>
                  <a:lnTo>
                    <a:pt x="599" y="1126"/>
                  </a:lnTo>
                  <a:lnTo>
                    <a:pt x="737" y="269"/>
                  </a:lnTo>
                  <a:lnTo>
                    <a:pt x="723" y="266"/>
                  </a:lnTo>
                  <a:lnTo>
                    <a:pt x="703" y="266"/>
                  </a:lnTo>
                  <a:lnTo>
                    <a:pt x="680" y="269"/>
                  </a:lnTo>
                  <a:lnTo>
                    <a:pt x="654" y="273"/>
                  </a:lnTo>
                  <a:lnTo>
                    <a:pt x="626" y="280"/>
                  </a:lnTo>
                  <a:lnTo>
                    <a:pt x="603" y="287"/>
                  </a:lnTo>
                  <a:lnTo>
                    <a:pt x="583" y="293"/>
                  </a:lnTo>
                  <a:lnTo>
                    <a:pt x="569" y="300"/>
                  </a:lnTo>
                  <a:lnTo>
                    <a:pt x="446" y="1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7380" y="1945"/>
              <a:ext cx="537" cy="656"/>
            </a:xfrm>
            <a:custGeom>
              <a:avLst/>
              <a:gdLst>
                <a:gd name="T0" fmla="*/ 511 w 537"/>
                <a:gd name="T1" fmla="*/ 7 h 656"/>
                <a:gd name="T2" fmla="*/ 462 w 537"/>
                <a:gd name="T3" fmla="*/ 21 h 656"/>
                <a:gd name="T4" fmla="*/ 414 w 537"/>
                <a:gd name="T5" fmla="*/ 36 h 656"/>
                <a:gd name="T6" fmla="*/ 369 w 537"/>
                <a:gd name="T7" fmla="*/ 52 h 656"/>
                <a:gd name="T8" fmla="*/ 325 w 537"/>
                <a:gd name="T9" fmla="*/ 66 h 656"/>
                <a:gd name="T10" fmla="*/ 283 w 537"/>
                <a:gd name="T11" fmla="*/ 82 h 656"/>
                <a:gd name="T12" fmla="*/ 240 w 537"/>
                <a:gd name="T13" fmla="*/ 98 h 656"/>
                <a:gd name="T14" fmla="*/ 198 w 537"/>
                <a:gd name="T15" fmla="*/ 113 h 656"/>
                <a:gd name="T16" fmla="*/ 144 w 537"/>
                <a:gd name="T17" fmla="*/ 145 h 656"/>
                <a:gd name="T18" fmla="*/ 98 w 537"/>
                <a:gd name="T19" fmla="*/ 208 h 656"/>
                <a:gd name="T20" fmla="*/ 72 w 537"/>
                <a:gd name="T21" fmla="*/ 284 h 656"/>
                <a:gd name="T22" fmla="*/ 56 w 537"/>
                <a:gd name="T23" fmla="*/ 365 h 656"/>
                <a:gd name="T24" fmla="*/ 45 w 537"/>
                <a:gd name="T25" fmla="*/ 655 h 656"/>
                <a:gd name="T26" fmla="*/ 35 w 537"/>
                <a:gd name="T27" fmla="*/ 656 h 656"/>
                <a:gd name="T28" fmla="*/ 20 w 537"/>
                <a:gd name="T29" fmla="*/ 653 h 656"/>
                <a:gd name="T30" fmla="*/ 7 w 537"/>
                <a:gd name="T31" fmla="*/ 649 h 656"/>
                <a:gd name="T32" fmla="*/ 1 w 537"/>
                <a:gd name="T33" fmla="*/ 646 h 656"/>
                <a:gd name="T34" fmla="*/ 0 w 537"/>
                <a:gd name="T35" fmla="*/ 514 h 656"/>
                <a:gd name="T36" fmla="*/ 9 w 537"/>
                <a:gd name="T37" fmla="*/ 382 h 656"/>
                <a:gd name="T38" fmla="*/ 37 w 537"/>
                <a:gd name="T39" fmla="*/ 256 h 656"/>
                <a:gd name="T40" fmla="*/ 95 w 537"/>
                <a:gd name="T41" fmla="*/ 144 h 656"/>
                <a:gd name="T42" fmla="*/ 137 w 537"/>
                <a:gd name="T43" fmla="*/ 118 h 656"/>
                <a:gd name="T44" fmla="*/ 180 w 537"/>
                <a:gd name="T45" fmla="*/ 96 h 656"/>
                <a:gd name="T46" fmla="*/ 225 w 537"/>
                <a:gd name="T47" fmla="*/ 76 h 656"/>
                <a:gd name="T48" fmla="*/ 271 w 537"/>
                <a:gd name="T49" fmla="*/ 60 h 656"/>
                <a:gd name="T50" fmla="*/ 317 w 537"/>
                <a:gd name="T51" fmla="*/ 46 h 656"/>
                <a:gd name="T52" fmla="*/ 365 w 537"/>
                <a:gd name="T53" fmla="*/ 31 h 656"/>
                <a:gd name="T54" fmla="*/ 413 w 537"/>
                <a:gd name="T55" fmla="*/ 20 h 656"/>
                <a:gd name="T56" fmla="*/ 460 w 537"/>
                <a:gd name="T57" fmla="*/ 8 h 656"/>
                <a:gd name="T58" fmla="*/ 479 w 537"/>
                <a:gd name="T59" fmla="*/ 6 h 656"/>
                <a:gd name="T60" fmla="*/ 499 w 537"/>
                <a:gd name="T61" fmla="*/ 4 h 656"/>
                <a:gd name="T62" fmla="*/ 518 w 537"/>
                <a:gd name="T63" fmla="*/ 1 h 656"/>
                <a:gd name="T64" fmla="*/ 537 w 537"/>
                <a:gd name="T65" fmla="*/ 0 h 6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7"/>
                <a:gd name="T100" fmla="*/ 0 h 656"/>
                <a:gd name="T101" fmla="*/ 537 w 537"/>
                <a:gd name="T102" fmla="*/ 656 h 6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7" h="656">
                  <a:moveTo>
                    <a:pt x="537" y="0"/>
                  </a:moveTo>
                  <a:lnTo>
                    <a:pt x="511" y="7"/>
                  </a:lnTo>
                  <a:lnTo>
                    <a:pt x="486" y="14"/>
                  </a:lnTo>
                  <a:lnTo>
                    <a:pt x="462" y="21"/>
                  </a:lnTo>
                  <a:lnTo>
                    <a:pt x="437" y="29"/>
                  </a:lnTo>
                  <a:lnTo>
                    <a:pt x="414" y="36"/>
                  </a:lnTo>
                  <a:lnTo>
                    <a:pt x="391" y="43"/>
                  </a:lnTo>
                  <a:lnTo>
                    <a:pt x="369" y="52"/>
                  </a:lnTo>
                  <a:lnTo>
                    <a:pt x="346" y="59"/>
                  </a:lnTo>
                  <a:lnTo>
                    <a:pt x="325" y="66"/>
                  </a:lnTo>
                  <a:lnTo>
                    <a:pt x="303" y="75"/>
                  </a:lnTo>
                  <a:lnTo>
                    <a:pt x="283" y="82"/>
                  </a:lnTo>
                  <a:lnTo>
                    <a:pt x="261" y="89"/>
                  </a:lnTo>
                  <a:lnTo>
                    <a:pt x="240" y="98"/>
                  </a:lnTo>
                  <a:lnTo>
                    <a:pt x="219" y="105"/>
                  </a:lnTo>
                  <a:lnTo>
                    <a:pt x="198" y="113"/>
                  </a:lnTo>
                  <a:lnTo>
                    <a:pt x="177" y="121"/>
                  </a:lnTo>
                  <a:lnTo>
                    <a:pt x="144" y="145"/>
                  </a:lnTo>
                  <a:lnTo>
                    <a:pt x="118" y="175"/>
                  </a:lnTo>
                  <a:lnTo>
                    <a:pt x="98" y="208"/>
                  </a:lnTo>
                  <a:lnTo>
                    <a:pt x="84" y="246"/>
                  </a:lnTo>
                  <a:lnTo>
                    <a:pt x="72" y="284"/>
                  </a:lnTo>
                  <a:lnTo>
                    <a:pt x="63" y="325"/>
                  </a:lnTo>
                  <a:lnTo>
                    <a:pt x="56" y="365"/>
                  </a:lnTo>
                  <a:lnTo>
                    <a:pt x="49" y="404"/>
                  </a:lnTo>
                  <a:lnTo>
                    <a:pt x="45" y="655"/>
                  </a:lnTo>
                  <a:lnTo>
                    <a:pt x="40" y="656"/>
                  </a:lnTo>
                  <a:lnTo>
                    <a:pt x="35" y="656"/>
                  </a:lnTo>
                  <a:lnTo>
                    <a:pt x="27" y="655"/>
                  </a:lnTo>
                  <a:lnTo>
                    <a:pt x="20" y="653"/>
                  </a:lnTo>
                  <a:lnTo>
                    <a:pt x="13" y="651"/>
                  </a:lnTo>
                  <a:lnTo>
                    <a:pt x="7" y="649"/>
                  </a:lnTo>
                  <a:lnTo>
                    <a:pt x="3" y="646"/>
                  </a:lnTo>
                  <a:lnTo>
                    <a:pt x="1" y="646"/>
                  </a:lnTo>
                  <a:lnTo>
                    <a:pt x="0" y="580"/>
                  </a:lnTo>
                  <a:lnTo>
                    <a:pt x="0" y="514"/>
                  </a:lnTo>
                  <a:lnTo>
                    <a:pt x="3" y="447"/>
                  </a:lnTo>
                  <a:lnTo>
                    <a:pt x="9" y="382"/>
                  </a:lnTo>
                  <a:lnTo>
                    <a:pt x="20" y="317"/>
                  </a:lnTo>
                  <a:lnTo>
                    <a:pt x="37" y="256"/>
                  </a:lnTo>
                  <a:lnTo>
                    <a:pt x="62" y="198"/>
                  </a:lnTo>
                  <a:lnTo>
                    <a:pt x="95" y="144"/>
                  </a:lnTo>
                  <a:lnTo>
                    <a:pt x="115" y="131"/>
                  </a:lnTo>
                  <a:lnTo>
                    <a:pt x="137" y="118"/>
                  </a:lnTo>
                  <a:lnTo>
                    <a:pt x="159" y="106"/>
                  </a:lnTo>
                  <a:lnTo>
                    <a:pt x="180" y="96"/>
                  </a:lnTo>
                  <a:lnTo>
                    <a:pt x="202" y="86"/>
                  </a:lnTo>
                  <a:lnTo>
                    <a:pt x="225" y="76"/>
                  </a:lnTo>
                  <a:lnTo>
                    <a:pt x="248" y="67"/>
                  </a:lnTo>
                  <a:lnTo>
                    <a:pt x="271" y="60"/>
                  </a:lnTo>
                  <a:lnTo>
                    <a:pt x="294" y="52"/>
                  </a:lnTo>
                  <a:lnTo>
                    <a:pt x="317" y="46"/>
                  </a:lnTo>
                  <a:lnTo>
                    <a:pt x="341" y="39"/>
                  </a:lnTo>
                  <a:lnTo>
                    <a:pt x="365" y="31"/>
                  </a:lnTo>
                  <a:lnTo>
                    <a:pt x="388" y="26"/>
                  </a:lnTo>
                  <a:lnTo>
                    <a:pt x="413" y="20"/>
                  </a:lnTo>
                  <a:lnTo>
                    <a:pt x="436" y="14"/>
                  </a:lnTo>
                  <a:lnTo>
                    <a:pt x="460" y="8"/>
                  </a:lnTo>
                  <a:lnTo>
                    <a:pt x="470" y="7"/>
                  </a:lnTo>
                  <a:lnTo>
                    <a:pt x="479" y="6"/>
                  </a:lnTo>
                  <a:lnTo>
                    <a:pt x="489" y="4"/>
                  </a:lnTo>
                  <a:lnTo>
                    <a:pt x="499" y="4"/>
                  </a:lnTo>
                  <a:lnTo>
                    <a:pt x="508" y="3"/>
                  </a:lnTo>
                  <a:lnTo>
                    <a:pt x="518" y="1"/>
                  </a:lnTo>
                  <a:lnTo>
                    <a:pt x="527" y="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50"/>
            <p:cNvSpPr>
              <a:spLocks/>
            </p:cNvSpPr>
            <p:nvPr/>
          </p:nvSpPr>
          <p:spPr bwMode="auto">
            <a:xfrm>
              <a:off x="2324" y="2028"/>
              <a:ext cx="160" cy="825"/>
            </a:xfrm>
            <a:custGeom>
              <a:avLst/>
              <a:gdLst>
                <a:gd name="T0" fmla="*/ 0 w 160"/>
                <a:gd name="T1" fmla="*/ 825 h 825"/>
                <a:gd name="T2" fmla="*/ 92 w 160"/>
                <a:gd name="T3" fmla="*/ 269 h 825"/>
                <a:gd name="T4" fmla="*/ 141 w 160"/>
                <a:gd name="T5" fmla="*/ 7 h 825"/>
                <a:gd name="T6" fmla="*/ 143 w 160"/>
                <a:gd name="T7" fmla="*/ 2 h 825"/>
                <a:gd name="T8" fmla="*/ 147 w 160"/>
                <a:gd name="T9" fmla="*/ 0 h 825"/>
                <a:gd name="T10" fmla="*/ 154 w 160"/>
                <a:gd name="T11" fmla="*/ 0 h 825"/>
                <a:gd name="T12" fmla="*/ 160 w 160"/>
                <a:gd name="T13" fmla="*/ 0 h 825"/>
                <a:gd name="T14" fmla="*/ 115 w 160"/>
                <a:gd name="T15" fmla="*/ 277 h 825"/>
                <a:gd name="T16" fmla="*/ 25 w 160"/>
                <a:gd name="T17" fmla="*/ 825 h 825"/>
                <a:gd name="T18" fmla="*/ 0 w 160"/>
                <a:gd name="T19" fmla="*/ 825 h 8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"/>
                <a:gd name="T31" fmla="*/ 0 h 825"/>
                <a:gd name="T32" fmla="*/ 160 w 160"/>
                <a:gd name="T33" fmla="*/ 825 h 8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" h="825">
                  <a:moveTo>
                    <a:pt x="0" y="825"/>
                  </a:moveTo>
                  <a:lnTo>
                    <a:pt x="92" y="269"/>
                  </a:lnTo>
                  <a:lnTo>
                    <a:pt x="141" y="7"/>
                  </a:lnTo>
                  <a:lnTo>
                    <a:pt x="143" y="2"/>
                  </a:lnTo>
                  <a:lnTo>
                    <a:pt x="147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15" y="277"/>
                  </a:lnTo>
                  <a:lnTo>
                    <a:pt x="25" y="825"/>
                  </a:lnTo>
                  <a:lnTo>
                    <a:pt x="0" y="8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51"/>
            <p:cNvSpPr>
              <a:spLocks/>
            </p:cNvSpPr>
            <p:nvPr/>
          </p:nvSpPr>
          <p:spPr bwMode="auto">
            <a:xfrm>
              <a:off x="1864" y="1487"/>
              <a:ext cx="111" cy="493"/>
            </a:xfrm>
            <a:custGeom>
              <a:avLst/>
              <a:gdLst>
                <a:gd name="T0" fmla="*/ 111 w 111"/>
                <a:gd name="T1" fmla="*/ 491 h 493"/>
                <a:gd name="T2" fmla="*/ 99 w 111"/>
                <a:gd name="T3" fmla="*/ 0 h 493"/>
                <a:gd name="T4" fmla="*/ 0 w 111"/>
                <a:gd name="T5" fmla="*/ 1 h 493"/>
                <a:gd name="T6" fmla="*/ 11 w 111"/>
                <a:gd name="T7" fmla="*/ 493 h 493"/>
                <a:gd name="T8" fmla="*/ 111 w 111"/>
                <a:gd name="T9" fmla="*/ 491 h 4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493"/>
                <a:gd name="T17" fmla="*/ 111 w 111"/>
                <a:gd name="T18" fmla="*/ 493 h 4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493">
                  <a:moveTo>
                    <a:pt x="111" y="491"/>
                  </a:moveTo>
                  <a:lnTo>
                    <a:pt x="99" y="0"/>
                  </a:lnTo>
                  <a:lnTo>
                    <a:pt x="0" y="1"/>
                  </a:lnTo>
                  <a:lnTo>
                    <a:pt x="11" y="493"/>
                  </a:lnTo>
                  <a:lnTo>
                    <a:pt x="111" y="491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52"/>
            <p:cNvSpPr>
              <a:spLocks/>
            </p:cNvSpPr>
            <p:nvPr/>
          </p:nvSpPr>
          <p:spPr bwMode="auto">
            <a:xfrm>
              <a:off x="2259" y="1414"/>
              <a:ext cx="112" cy="680"/>
            </a:xfrm>
            <a:custGeom>
              <a:avLst/>
              <a:gdLst>
                <a:gd name="T0" fmla="*/ 112 w 112"/>
                <a:gd name="T1" fmla="*/ 677 h 680"/>
                <a:gd name="T2" fmla="*/ 99 w 112"/>
                <a:gd name="T3" fmla="*/ 0 h 680"/>
                <a:gd name="T4" fmla="*/ 0 w 112"/>
                <a:gd name="T5" fmla="*/ 2 h 680"/>
                <a:gd name="T6" fmla="*/ 11 w 112"/>
                <a:gd name="T7" fmla="*/ 680 h 680"/>
                <a:gd name="T8" fmla="*/ 112 w 112"/>
                <a:gd name="T9" fmla="*/ 677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680"/>
                <a:gd name="T17" fmla="*/ 112 w 112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680">
                  <a:moveTo>
                    <a:pt x="112" y="677"/>
                  </a:moveTo>
                  <a:lnTo>
                    <a:pt x="99" y="0"/>
                  </a:lnTo>
                  <a:lnTo>
                    <a:pt x="0" y="2"/>
                  </a:lnTo>
                  <a:lnTo>
                    <a:pt x="11" y="680"/>
                  </a:lnTo>
                  <a:lnTo>
                    <a:pt x="112" y="677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53"/>
            <p:cNvSpPr>
              <a:spLocks/>
            </p:cNvSpPr>
            <p:nvPr/>
          </p:nvSpPr>
          <p:spPr bwMode="auto">
            <a:xfrm>
              <a:off x="2729" y="1526"/>
              <a:ext cx="112" cy="561"/>
            </a:xfrm>
            <a:custGeom>
              <a:avLst/>
              <a:gdLst>
                <a:gd name="T0" fmla="*/ 112 w 112"/>
                <a:gd name="T1" fmla="*/ 559 h 561"/>
                <a:gd name="T2" fmla="*/ 99 w 112"/>
                <a:gd name="T3" fmla="*/ 0 h 561"/>
                <a:gd name="T4" fmla="*/ 0 w 112"/>
                <a:gd name="T5" fmla="*/ 3 h 561"/>
                <a:gd name="T6" fmla="*/ 11 w 112"/>
                <a:gd name="T7" fmla="*/ 561 h 561"/>
                <a:gd name="T8" fmla="*/ 112 w 112"/>
                <a:gd name="T9" fmla="*/ 559 h 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561"/>
                <a:gd name="T17" fmla="*/ 112 w 112"/>
                <a:gd name="T18" fmla="*/ 561 h 5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561">
                  <a:moveTo>
                    <a:pt x="112" y="559"/>
                  </a:moveTo>
                  <a:lnTo>
                    <a:pt x="99" y="0"/>
                  </a:lnTo>
                  <a:lnTo>
                    <a:pt x="0" y="3"/>
                  </a:lnTo>
                  <a:lnTo>
                    <a:pt x="11" y="561"/>
                  </a:lnTo>
                  <a:lnTo>
                    <a:pt x="112" y="559"/>
                  </a:lnTo>
                  <a:close/>
                </a:path>
              </a:pathLst>
            </a:custGeom>
            <a:solidFill>
              <a:srgbClr val="9E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" name="AutoShape 56"/>
          <p:cNvSpPr>
            <a:spLocks noChangeArrowheads="1"/>
          </p:cNvSpPr>
          <p:nvPr/>
        </p:nvSpPr>
        <p:spPr bwMode="auto">
          <a:xfrm>
            <a:off x="2749599" y="3948552"/>
            <a:ext cx="647700" cy="4683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2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821" y="-71173"/>
            <a:ext cx="7704000" cy="556508"/>
          </a:xfrm>
        </p:spPr>
        <p:txBody>
          <a:bodyPr/>
          <a:lstStyle/>
          <a:p>
            <a:r>
              <a:rPr lang="ru-RU" sz="4000" dirty="0" smtClean="0"/>
              <a:t>Векторные рисунки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97821" y="858276"/>
            <a:ext cx="6667500" cy="4016484"/>
          </a:xfrm>
          <a:prstGeom prst="rect">
            <a:avLst/>
          </a:prstGeom>
          <a:solidFill>
            <a:srgbClr val="E6E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svg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spcBef>
                <a:spcPts val="12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rect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width="135" height="30"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ru-RU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x="0" y="10" </a:t>
            </a:r>
          </a:p>
          <a:p>
            <a:pPr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stroke-width="1" stroke="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rgb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(0,0,0)"</a:t>
            </a:r>
          </a:p>
          <a:p>
            <a:pPr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fill="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rgb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(255,255,255)"/&gt;</a:t>
            </a:r>
          </a:p>
          <a:p>
            <a:pPr>
              <a:spcBef>
                <a:spcPts val="18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rect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width="135" height="30" x="0" y="40" </a:t>
            </a:r>
          </a:p>
          <a:p>
            <a:pPr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stroke-width="1" stroke="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rgb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(0,0,0)"</a:t>
            </a:r>
          </a:p>
          <a:p>
            <a:pPr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fill="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rgb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(0,0,255)"/&gt;</a:t>
            </a:r>
          </a:p>
          <a:p>
            <a:pPr>
              <a:spcBef>
                <a:spcPts val="6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rect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width="135" height="30" x="0" y="70" </a:t>
            </a:r>
          </a:p>
          <a:p>
            <a:pPr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stroke-width="1" stroke="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rgb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(0,0,0)"</a:t>
            </a:r>
          </a:p>
          <a:p>
            <a:pPr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fill="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rgb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(255,0,0)"/&gt;</a:t>
            </a:r>
          </a:p>
          <a:p>
            <a:pPr>
              <a:spcBef>
                <a:spcPts val="6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&lt;line x1="0" y1="0"</a:t>
            </a:r>
          </a:p>
          <a:p>
            <a:pPr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x2="0" y2="150"</a:t>
            </a:r>
          </a:p>
          <a:p>
            <a:pPr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stroke-width="15" stroke="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rgb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(0,0,0)" /&gt;</a:t>
            </a:r>
          </a:p>
          <a:p>
            <a:pPr>
              <a:spcBef>
                <a:spcPts val="1200"/>
              </a:spcBef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svg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AutoShape 75"/>
          <p:cNvSpPr>
            <a:spLocks noChangeArrowheads="1"/>
          </p:cNvSpPr>
          <p:nvPr/>
        </p:nvSpPr>
        <p:spPr bwMode="auto">
          <a:xfrm>
            <a:off x="1655084" y="642376"/>
            <a:ext cx="2119312" cy="336939"/>
          </a:xfrm>
          <a:prstGeom prst="wedgeRoundRectCallout">
            <a:avLst>
              <a:gd name="adj1" fmla="val -64826"/>
              <a:gd name="adj2" fmla="val 119223"/>
              <a:gd name="adj3" fmla="val 16667"/>
            </a:avLst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latin typeface="Arial" charset="0"/>
              </a:rPr>
              <a:t>прямоугольник</a:t>
            </a:r>
          </a:p>
        </p:txBody>
      </p:sp>
      <p:sp>
        <p:nvSpPr>
          <p:cNvPr id="43" name="AutoShape 75"/>
          <p:cNvSpPr>
            <a:spLocks noChangeArrowheads="1"/>
          </p:cNvSpPr>
          <p:nvPr/>
        </p:nvSpPr>
        <p:spPr bwMode="auto">
          <a:xfrm>
            <a:off x="4245884" y="642376"/>
            <a:ext cx="1376362" cy="336939"/>
          </a:xfrm>
          <a:prstGeom prst="wedgeRoundRectCallout">
            <a:avLst>
              <a:gd name="adj1" fmla="val -110337"/>
              <a:gd name="adj2" fmla="val 134181"/>
              <a:gd name="adj3" fmla="val 16667"/>
            </a:avLst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>
                <a:latin typeface="Arial" charset="0"/>
              </a:rPr>
              <a:t>размеры</a:t>
            </a:r>
          </a:p>
        </p:txBody>
      </p:sp>
      <p:sp>
        <p:nvSpPr>
          <p:cNvPr id="44" name="AutoShape 75"/>
          <p:cNvSpPr>
            <a:spLocks noChangeArrowheads="1"/>
          </p:cNvSpPr>
          <p:nvPr/>
        </p:nvSpPr>
        <p:spPr bwMode="auto">
          <a:xfrm>
            <a:off x="4800716" y="1210312"/>
            <a:ext cx="1814512" cy="336939"/>
          </a:xfrm>
          <a:prstGeom prst="wedgeRoundRectCallout">
            <a:avLst>
              <a:gd name="adj1" fmla="val -160213"/>
              <a:gd name="adj2" fmla="val 68067"/>
              <a:gd name="adj3" fmla="val 16667"/>
            </a:avLst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 dirty="0">
                <a:latin typeface="Arial" charset="0"/>
              </a:rPr>
              <a:t>координаты</a:t>
            </a:r>
          </a:p>
        </p:txBody>
      </p:sp>
      <p:sp>
        <p:nvSpPr>
          <p:cNvPr id="45" name="AutoShape 75"/>
          <p:cNvSpPr>
            <a:spLocks noChangeArrowheads="1"/>
          </p:cNvSpPr>
          <p:nvPr/>
        </p:nvSpPr>
        <p:spPr bwMode="auto">
          <a:xfrm>
            <a:off x="6296140" y="1643681"/>
            <a:ext cx="1033462" cy="336939"/>
          </a:xfrm>
          <a:prstGeom prst="wedgeRoundRectCallout">
            <a:avLst>
              <a:gd name="adj1" fmla="val -144993"/>
              <a:gd name="adj2" fmla="val 4428"/>
              <a:gd name="adj3" fmla="val 16667"/>
            </a:avLst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 dirty="0">
                <a:latin typeface="Arial" charset="0"/>
              </a:rPr>
              <a:t>контур</a:t>
            </a:r>
          </a:p>
        </p:txBody>
      </p:sp>
      <p:sp>
        <p:nvSpPr>
          <p:cNvPr id="46" name="AutoShape 75"/>
          <p:cNvSpPr>
            <a:spLocks noChangeArrowheads="1"/>
          </p:cNvSpPr>
          <p:nvPr/>
        </p:nvSpPr>
        <p:spPr bwMode="auto">
          <a:xfrm>
            <a:off x="5636534" y="2156851"/>
            <a:ext cx="1319212" cy="336939"/>
          </a:xfrm>
          <a:prstGeom prst="wedgeRoundRectCallout">
            <a:avLst>
              <a:gd name="adj1" fmla="val -163435"/>
              <a:gd name="adj2" fmla="val -79997"/>
              <a:gd name="adj3" fmla="val 16667"/>
            </a:avLst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000" dirty="0">
                <a:latin typeface="Arial" charset="0"/>
              </a:rPr>
              <a:t>заливка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727270" y="2511191"/>
            <a:ext cx="1247775" cy="24305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727271" y="2758685"/>
            <a:ext cx="1247775" cy="243058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736796" y="3001743"/>
            <a:ext cx="1247775" cy="24305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679646" y="2410851"/>
            <a:ext cx="57150" cy="128088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 animBg="1"/>
      <p:bldP spid="42" grpId="0" uiExpand="1" animBg="1"/>
      <p:bldP spid="43" grpId="0" uiExpand="1" animBg="1"/>
      <p:bldP spid="44" grpId="0" uiExpand="1" animBg="1"/>
      <p:bldP spid="45" grpId="0" uiExpand="1" animBg="1"/>
      <p:bldP spid="46" grpId="0" uiExpand="1" animBg="1"/>
      <p:bldP spid="47" grpId="0" uiExpand="1" animBg="1"/>
      <p:bldP spid="48" grpId="0" uiExpand="1" animBg="1"/>
      <p:bldP spid="49" grpId="0" uiExpand="1" animBg="1"/>
      <p:bldP spid="5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821" y="-71173"/>
            <a:ext cx="7704000" cy="556508"/>
          </a:xfrm>
        </p:spPr>
        <p:txBody>
          <a:bodyPr/>
          <a:lstStyle/>
          <a:p>
            <a:r>
              <a:rPr lang="ru-RU" sz="4000" dirty="0" smtClean="0"/>
              <a:t>Векторные рисунки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640081" y="689371"/>
            <a:ext cx="7969347" cy="3931865"/>
          </a:xfrm>
        </p:spPr>
        <p:txBody>
          <a:bodyPr/>
          <a:lstStyle/>
          <a:p>
            <a:pPr marL="0" indent="0"/>
            <a:r>
              <a:rPr lang="ru-RU" sz="2400" b="1" dirty="0" smtClean="0"/>
              <a:t>Плюсы: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Лучший способ для хранения </a:t>
            </a:r>
            <a:r>
              <a:rPr lang="ru-RU" sz="2400" b="1" dirty="0" smtClean="0"/>
              <a:t>чертежей, схем, карт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При кодировании </a:t>
            </a:r>
            <a:r>
              <a:rPr lang="ru-RU" sz="2400" b="1" dirty="0" smtClean="0"/>
              <a:t>нет потери информации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При изменении размера </a:t>
            </a:r>
            <a:r>
              <a:rPr lang="ru-RU" sz="2400" b="1" dirty="0" smtClean="0"/>
              <a:t>нет искажений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Меньше </a:t>
            </a:r>
            <a:r>
              <a:rPr lang="ru-RU" sz="2400" b="1" dirty="0" smtClean="0"/>
              <a:t>размер файла</a:t>
            </a:r>
            <a:r>
              <a:rPr lang="ru-RU" sz="2400" dirty="0" smtClean="0"/>
              <a:t>, зависит от сложности рисунка</a:t>
            </a:r>
            <a:endParaRPr lang="ru-RU" sz="2400" dirty="0"/>
          </a:p>
          <a:p>
            <a:pPr marL="0" indent="0"/>
            <a:r>
              <a:rPr lang="ru-RU" sz="2400" b="1" dirty="0" smtClean="0"/>
              <a:t>Минусы: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Неэффективно использовать для </a:t>
            </a:r>
            <a:r>
              <a:rPr lang="ru-RU" sz="2400" b="1" dirty="0" smtClean="0"/>
              <a:t>фотографий</a:t>
            </a:r>
            <a:r>
              <a:rPr lang="ru-RU" sz="2400" dirty="0" smtClean="0"/>
              <a:t> и размытых изображений</a:t>
            </a:r>
          </a:p>
        </p:txBody>
      </p:sp>
    </p:spTree>
    <p:extLst>
      <p:ext uri="{BB962C8B-B14F-4D97-AF65-F5344CB8AC3E}">
        <p14:creationId xmlns:p14="http://schemas.microsoft.com/office/powerpoint/2010/main" val="21977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Кодирование звука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770684" y="1903297"/>
            <a:ext cx="7308166" cy="872144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Оцифровка </a:t>
            </a:r>
            <a:r>
              <a:rPr lang="ru-RU" sz="2000" dirty="0" smtClean="0"/>
              <a:t>– преобразование аналогового сигнала в цифровой код (дискретизация).</a:t>
            </a:r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1087563" y="905314"/>
            <a:ext cx="6127036" cy="1033680"/>
            <a:chOff x="2664" y="7675"/>
            <a:chExt cx="4544" cy="796"/>
          </a:xfrm>
        </p:grpSpPr>
        <p:sp>
          <p:nvSpPr>
            <p:cNvPr id="5" name="AutoShape 9"/>
            <p:cNvSpPr>
              <a:spLocks noChangeAspect="1" noChangeArrowheads="1" noTextEdit="1"/>
            </p:cNvSpPr>
            <p:nvPr/>
          </p:nvSpPr>
          <p:spPr bwMode="auto">
            <a:xfrm>
              <a:off x="2664" y="7675"/>
              <a:ext cx="4389" cy="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" y="7807"/>
              <a:ext cx="476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938" y="8219"/>
              <a:ext cx="700" cy="246"/>
            </a:xfrm>
            <a:custGeom>
              <a:avLst/>
              <a:gdLst>
                <a:gd name="T0" fmla="*/ 0 w 910"/>
                <a:gd name="T1" fmla="*/ 7 h 319"/>
                <a:gd name="T2" fmla="*/ 3 w 910"/>
                <a:gd name="T3" fmla="*/ 9 h 319"/>
                <a:gd name="T4" fmla="*/ 13 w 910"/>
                <a:gd name="T5" fmla="*/ 9 h 319"/>
                <a:gd name="T6" fmla="*/ 12 w 910"/>
                <a:gd name="T7" fmla="*/ 2 h 319"/>
                <a:gd name="T8" fmla="*/ 30 w 910"/>
                <a:gd name="T9" fmla="*/ 4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0"/>
                <a:gd name="T16" fmla="*/ 0 h 319"/>
                <a:gd name="T17" fmla="*/ 910 w 910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0" h="319">
                  <a:moveTo>
                    <a:pt x="0" y="204"/>
                  </a:moveTo>
                  <a:cubicBezTo>
                    <a:pt x="15" y="223"/>
                    <a:pt x="30" y="242"/>
                    <a:pt x="95" y="255"/>
                  </a:cubicBezTo>
                  <a:cubicBezTo>
                    <a:pt x="160" y="268"/>
                    <a:pt x="353" y="319"/>
                    <a:pt x="393" y="281"/>
                  </a:cubicBezTo>
                  <a:cubicBezTo>
                    <a:pt x="433" y="243"/>
                    <a:pt x="250" y="54"/>
                    <a:pt x="336" y="27"/>
                  </a:cubicBezTo>
                  <a:cubicBezTo>
                    <a:pt x="422" y="0"/>
                    <a:pt x="666" y="61"/>
                    <a:pt x="910" y="12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" y="7847"/>
              <a:ext cx="558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952" y="7850"/>
              <a:ext cx="1256" cy="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altLang="ru-RU" sz="2000" dirty="0">
                  <a:ea typeface="Calibri" panose="020F0502020204030204" pitchFamily="34" charset="0"/>
                  <a:cs typeface="Times New Roman" panose="02020603050405020304" pitchFamily="18" charset="0"/>
                </a:rPr>
                <a:t>аналоговый сигнал</a:t>
              </a:r>
              <a:endParaRPr lang="ru-RU" altLang="ru-RU" sz="36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4688" y="7782"/>
              <a:ext cx="1331" cy="540"/>
              <a:chOff x="4688" y="7782"/>
              <a:chExt cx="1331" cy="540"/>
            </a:xfrm>
          </p:grpSpPr>
          <p:sp>
            <p:nvSpPr>
              <p:cNvPr id="11" name="Freeform 4"/>
              <p:cNvSpPr>
                <a:spLocks/>
              </p:cNvSpPr>
              <p:nvPr/>
            </p:nvSpPr>
            <p:spPr bwMode="auto">
              <a:xfrm>
                <a:off x="4692" y="7817"/>
                <a:ext cx="1203" cy="420"/>
              </a:xfrm>
              <a:custGeom>
                <a:avLst/>
                <a:gdLst>
                  <a:gd name="T0" fmla="*/ 0 w 6521"/>
                  <a:gd name="T1" fmla="*/ 0 h 6519"/>
                  <a:gd name="T2" fmla="*/ 0 w 6521"/>
                  <a:gd name="T3" fmla="*/ 0 h 6519"/>
                  <a:gd name="T4" fmla="*/ 0 w 6521"/>
                  <a:gd name="T5" fmla="*/ 0 h 6519"/>
                  <a:gd name="T6" fmla="*/ 0 w 6521"/>
                  <a:gd name="T7" fmla="*/ 0 h 6519"/>
                  <a:gd name="T8" fmla="*/ 0 w 6521"/>
                  <a:gd name="T9" fmla="*/ 0 h 6519"/>
                  <a:gd name="T10" fmla="*/ 0 w 6521"/>
                  <a:gd name="T11" fmla="*/ 0 h 6519"/>
                  <a:gd name="T12" fmla="*/ 0 w 6521"/>
                  <a:gd name="T13" fmla="*/ 0 h 6519"/>
                  <a:gd name="T14" fmla="*/ 0 w 6521"/>
                  <a:gd name="T15" fmla="*/ 0 h 6519"/>
                  <a:gd name="T16" fmla="*/ 0 w 6521"/>
                  <a:gd name="T17" fmla="*/ 0 h 6519"/>
                  <a:gd name="T18" fmla="*/ 0 w 6521"/>
                  <a:gd name="T19" fmla="*/ 0 h 6519"/>
                  <a:gd name="T20" fmla="*/ 0 w 6521"/>
                  <a:gd name="T21" fmla="*/ 0 h 6519"/>
                  <a:gd name="T22" fmla="*/ 0 w 6521"/>
                  <a:gd name="T23" fmla="*/ 0 h 65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521"/>
                  <a:gd name="T37" fmla="*/ 0 h 6519"/>
                  <a:gd name="T38" fmla="*/ 6521 w 6521"/>
                  <a:gd name="T39" fmla="*/ 6519 h 65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521" h="6519">
                    <a:moveTo>
                      <a:pt x="0" y="5559"/>
                    </a:moveTo>
                    <a:cubicBezTo>
                      <a:pt x="134" y="3720"/>
                      <a:pt x="269" y="1881"/>
                      <a:pt x="467" y="1908"/>
                    </a:cubicBezTo>
                    <a:cubicBezTo>
                      <a:pt x="665" y="1935"/>
                      <a:pt x="978" y="6025"/>
                      <a:pt x="1187" y="5721"/>
                    </a:cubicBezTo>
                    <a:cubicBezTo>
                      <a:pt x="1396" y="5417"/>
                      <a:pt x="1557" y="166"/>
                      <a:pt x="1724" y="83"/>
                    </a:cubicBezTo>
                    <a:cubicBezTo>
                      <a:pt x="1891" y="0"/>
                      <a:pt x="1956" y="4665"/>
                      <a:pt x="2191" y="5224"/>
                    </a:cubicBezTo>
                    <a:cubicBezTo>
                      <a:pt x="2426" y="5783"/>
                      <a:pt x="2933" y="3297"/>
                      <a:pt x="3134" y="3439"/>
                    </a:cubicBezTo>
                    <a:cubicBezTo>
                      <a:pt x="3335" y="3581"/>
                      <a:pt x="3182" y="6441"/>
                      <a:pt x="3397" y="6076"/>
                    </a:cubicBezTo>
                    <a:cubicBezTo>
                      <a:pt x="3612" y="5711"/>
                      <a:pt x="4126" y="1225"/>
                      <a:pt x="4422" y="1249"/>
                    </a:cubicBezTo>
                    <a:cubicBezTo>
                      <a:pt x="4718" y="1273"/>
                      <a:pt x="4912" y="5917"/>
                      <a:pt x="5172" y="6218"/>
                    </a:cubicBezTo>
                    <a:cubicBezTo>
                      <a:pt x="5432" y="6519"/>
                      <a:pt x="5826" y="3113"/>
                      <a:pt x="5983" y="3054"/>
                    </a:cubicBezTo>
                    <a:cubicBezTo>
                      <a:pt x="6140" y="2995"/>
                      <a:pt x="6025" y="5427"/>
                      <a:pt x="6115" y="5863"/>
                    </a:cubicBezTo>
                    <a:cubicBezTo>
                      <a:pt x="6205" y="6299"/>
                      <a:pt x="6436" y="5710"/>
                      <a:pt x="6521" y="567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3"/>
              <p:cNvSpPr>
                <a:spLocks/>
              </p:cNvSpPr>
              <p:nvPr/>
            </p:nvSpPr>
            <p:spPr bwMode="auto">
              <a:xfrm>
                <a:off x="4688" y="7782"/>
                <a:ext cx="1331" cy="540"/>
              </a:xfrm>
              <a:custGeom>
                <a:avLst/>
                <a:gdLst>
                  <a:gd name="T0" fmla="*/ 0 w 2971"/>
                  <a:gd name="T1" fmla="*/ 0 h 1967"/>
                  <a:gd name="T2" fmla="*/ 0 w 2971"/>
                  <a:gd name="T3" fmla="*/ 0 h 1967"/>
                  <a:gd name="T4" fmla="*/ 0 w 2971"/>
                  <a:gd name="T5" fmla="*/ 0 h 1967"/>
                  <a:gd name="T6" fmla="*/ 0 60000 65536"/>
                  <a:gd name="T7" fmla="*/ 0 60000 65536"/>
                  <a:gd name="T8" fmla="*/ 0 60000 65536"/>
                  <a:gd name="T9" fmla="*/ 0 w 2971"/>
                  <a:gd name="T10" fmla="*/ 0 h 1967"/>
                  <a:gd name="T11" fmla="*/ 2971 w 2971"/>
                  <a:gd name="T12" fmla="*/ 1967 h 19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1" h="1967">
                    <a:moveTo>
                      <a:pt x="0" y="0"/>
                    </a:moveTo>
                    <a:lnTo>
                      <a:pt x="0" y="1967"/>
                    </a:lnTo>
                    <a:lnTo>
                      <a:pt x="2971" y="196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 type="triangle" w="sm" len="lg"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3" name="Group 15"/>
          <p:cNvGrpSpPr>
            <a:grpSpLocks noChangeAspect="1"/>
          </p:cNvGrpSpPr>
          <p:nvPr/>
        </p:nvGrpSpPr>
        <p:grpSpPr bwMode="auto">
          <a:xfrm>
            <a:off x="956304" y="2866382"/>
            <a:ext cx="2510667" cy="2019174"/>
            <a:chOff x="2268" y="1654"/>
            <a:chExt cx="2971" cy="2387"/>
          </a:xfrm>
        </p:grpSpPr>
        <p:sp>
          <p:nvSpPr>
            <p:cNvPr id="14" name="AutoShape 36"/>
            <p:cNvSpPr>
              <a:spLocks noChangeAspect="1" noChangeArrowheads="1" noTextEdit="1"/>
            </p:cNvSpPr>
            <p:nvPr/>
          </p:nvSpPr>
          <p:spPr bwMode="auto">
            <a:xfrm>
              <a:off x="2268" y="1654"/>
              <a:ext cx="2971" cy="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Group 33"/>
            <p:cNvGrpSpPr>
              <a:grpSpLocks/>
            </p:cNvGrpSpPr>
            <p:nvPr/>
          </p:nvGrpSpPr>
          <p:grpSpPr bwMode="auto">
            <a:xfrm>
              <a:off x="2339" y="1665"/>
              <a:ext cx="2900" cy="1965"/>
              <a:chOff x="3986" y="6929"/>
              <a:chExt cx="2287" cy="1512"/>
            </a:xfrm>
          </p:grpSpPr>
          <p:sp>
            <p:nvSpPr>
              <p:cNvPr id="34" name="Freeform 35"/>
              <p:cNvSpPr>
                <a:spLocks/>
              </p:cNvSpPr>
              <p:nvPr/>
            </p:nvSpPr>
            <p:spPr bwMode="auto">
              <a:xfrm>
                <a:off x="3993" y="7026"/>
                <a:ext cx="2067" cy="1178"/>
              </a:xfrm>
              <a:custGeom>
                <a:avLst/>
                <a:gdLst>
                  <a:gd name="T0" fmla="*/ 0 w 6521"/>
                  <a:gd name="T1" fmla="*/ 0 h 6519"/>
                  <a:gd name="T2" fmla="*/ 0 w 6521"/>
                  <a:gd name="T3" fmla="*/ 0 h 6519"/>
                  <a:gd name="T4" fmla="*/ 0 w 6521"/>
                  <a:gd name="T5" fmla="*/ 0 h 6519"/>
                  <a:gd name="T6" fmla="*/ 0 w 6521"/>
                  <a:gd name="T7" fmla="*/ 0 h 6519"/>
                  <a:gd name="T8" fmla="*/ 0 w 6521"/>
                  <a:gd name="T9" fmla="*/ 0 h 6519"/>
                  <a:gd name="T10" fmla="*/ 0 w 6521"/>
                  <a:gd name="T11" fmla="*/ 0 h 6519"/>
                  <a:gd name="T12" fmla="*/ 0 w 6521"/>
                  <a:gd name="T13" fmla="*/ 0 h 6519"/>
                  <a:gd name="T14" fmla="*/ 0 w 6521"/>
                  <a:gd name="T15" fmla="*/ 0 h 6519"/>
                  <a:gd name="T16" fmla="*/ 0 w 6521"/>
                  <a:gd name="T17" fmla="*/ 0 h 6519"/>
                  <a:gd name="T18" fmla="*/ 0 w 6521"/>
                  <a:gd name="T19" fmla="*/ 0 h 6519"/>
                  <a:gd name="T20" fmla="*/ 0 w 6521"/>
                  <a:gd name="T21" fmla="*/ 0 h 6519"/>
                  <a:gd name="T22" fmla="*/ 0 w 6521"/>
                  <a:gd name="T23" fmla="*/ 0 h 65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521"/>
                  <a:gd name="T37" fmla="*/ 0 h 6519"/>
                  <a:gd name="T38" fmla="*/ 6521 w 6521"/>
                  <a:gd name="T39" fmla="*/ 6519 h 65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521" h="6519">
                    <a:moveTo>
                      <a:pt x="0" y="5559"/>
                    </a:moveTo>
                    <a:cubicBezTo>
                      <a:pt x="134" y="3720"/>
                      <a:pt x="269" y="1881"/>
                      <a:pt x="467" y="1908"/>
                    </a:cubicBezTo>
                    <a:cubicBezTo>
                      <a:pt x="665" y="1935"/>
                      <a:pt x="978" y="6025"/>
                      <a:pt x="1187" y="5721"/>
                    </a:cubicBezTo>
                    <a:cubicBezTo>
                      <a:pt x="1396" y="5417"/>
                      <a:pt x="1557" y="166"/>
                      <a:pt x="1724" y="83"/>
                    </a:cubicBezTo>
                    <a:cubicBezTo>
                      <a:pt x="1891" y="0"/>
                      <a:pt x="1956" y="4665"/>
                      <a:pt x="2191" y="5224"/>
                    </a:cubicBezTo>
                    <a:cubicBezTo>
                      <a:pt x="2426" y="5783"/>
                      <a:pt x="2933" y="3297"/>
                      <a:pt x="3134" y="3439"/>
                    </a:cubicBezTo>
                    <a:cubicBezTo>
                      <a:pt x="3335" y="3581"/>
                      <a:pt x="3182" y="6441"/>
                      <a:pt x="3397" y="6076"/>
                    </a:cubicBezTo>
                    <a:cubicBezTo>
                      <a:pt x="3612" y="5711"/>
                      <a:pt x="4126" y="1225"/>
                      <a:pt x="4422" y="1249"/>
                    </a:cubicBezTo>
                    <a:cubicBezTo>
                      <a:pt x="4718" y="1273"/>
                      <a:pt x="4912" y="5917"/>
                      <a:pt x="5172" y="6218"/>
                    </a:cubicBezTo>
                    <a:cubicBezTo>
                      <a:pt x="5432" y="6519"/>
                      <a:pt x="5826" y="3113"/>
                      <a:pt x="5983" y="3054"/>
                    </a:cubicBezTo>
                    <a:cubicBezTo>
                      <a:pt x="6140" y="2995"/>
                      <a:pt x="6025" y="5427"/>
                      <a:pt x="6115" y="5863"/>
                    </a:cubicBezTo>
                    <a:cubicBezTo>
                      <a:pt x="6205" y="6299"/>
                      <a:pt x="6436" y="5710"/>
                      <a:pt x="6521" y="5670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3986" y="6929"/>
                <a:ext cx="2287" cy="1512"/>
              </a:xfrm>
              <a:custGeom>
                <a:avLst/>
                <a:gdLst>
                  <a:gd name="T0" fmla="*/ 0 w 2971"/>
                  <a:gd name="T1" fmla="*/ 0 h 1967"/>
                  <a:gd name="T2" fmla="*/ 0 w 2971"/>
                  <a:gd name="T3" fmla="*/ 64 h 1967"/>
                  <a:gd name="T4" fmla="*/ 99 w 2971"/>
                  <a:gd name="T5" fmla="*/ 64 h 1967"/>
                  <a:gd name="T6" fmla="*/ 0 60000 65536"/>
                  <a:gd name="T7" fmla="*/ 0 60000 65536"/>
                  <a:gd name="T8" fmla="*/ 0 60000 65536"/>
                  <a:gd name="T9" fmla="*/ 0 w 2971"/>
                  <a:gd name="T10" fmla="*/ 0 h 1967"/>
                  <a:gd name="T11" fmla="*/ 2971 w 2971"/>
                  <a:gd name="T12" fmla="*/ 1967 h 19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1" h="1967">
                    <a:moveTo>
                      <a:pt x="0" y="0"/>
                    </a:moveTo>
                    <a:lnTo>
                      <a:pt x="0" y="1967"/>
                    </a:lnTo>
                    <a:lnTo>
                      <a:pt x="2971" y="196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Oval 32"/>
            <p:cNvSpPr>
              <a:spLocks noChangeAspect="1" noChangeArrowheads="1"/>
            </p:cNvSpPr>
            <p:nvPr/>
          </p:nvSpPr>
          <p:spPr bwMode="auto">
            <a:xfrm>
              <a:off x="2298" y="3030"/>
              <a:ext cx="85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" name="Oval 31"/>
            <p:cNvSpPr>
              <a:spLocks noChangeAspect="1" noChangeArrowheads="1"/>
            </p:cNvSpPr>
            <p:nvPr/>
          </p:nvSpPr>
          <p:spPr bwMode="auto">
            <a:xfrm>
              <a:off x="2718" y="2996"/>
              <a:ext cx="85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" name="Oval 30"/>
            <p:cNvSpPr>
              <a:spLocks noChangeAspect="1" noChangeArrowheads="1"/>
            </p:cNvSpPr>
            <p:nvPr/>
          </p:nvSpPr>
          <p:spPr bwMode="auto">
            <a:xfrm>
              <a:off x="3139" y="2782"/>
              <a:ext cx="85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" name="Oval 29"/>
            <p:cNvSpPr>
              <a:spLocks noChangeAspect="1" noChangeArrowheads="1"/>
            </p:cNvSpPr>
            <p:nvPr/>
          </p:nvSpPr>
          <p:spPr bwMode="auto">
            <a:xfrm>
              <a:off x="3559" y="2575"/>
              <a:ext cx="85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" name="Oval 28"/>
            <p:cNvSpPr>
              <a:spLocks noChangeAspect="1" noChangeArrowheads="1"/>
            </p:cNvSpPr>
            <p:nvPr/>
          </p:nvSpPr>
          <p:spPr bwMode="auto">
            <a:xfrm>
              <a:off x="3980" y="2220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" name="Oval 27"/>
            <p:cNvSpPr>
              <a:spLocks noChangeAspect="1" noChangeArrowheads="1"/>
            </p:cNvSpPr>
            <p:nvPr/>
          </p:nvSpPr>
          <p:spPr bwMode="auto">
            <a:xfrm>
              <a:off x="4400" y="3207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" name="Oval 26"/>
            <p:cNvSpPr>
              <a:spLocks noChangeAspect="1" noChangeArrowheads="1"/>
            </p:cNvSpPr>
            <p:nvPr/>
          </p:nvSpPr>
          <p:spPr bwMode="auto">
            <a:xfrm>
              <a:off x="4821" y="3155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2760" y="3041"/>
              <a:ext cx="1" cy="5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181" y="2822"/>
              <a:ext cx="1" cy="10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601" y="2624"/>
              <a:ext cx="3" cy="12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4022" y="2269"/>
              <a:ext cx="2" cy="13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4444" y="3255"/>
              <a:ext cx="1" cy="3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>
              <a:off x="4865" y="3206"/>
              <a:ext cx="1" cy="4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2797" y="3821"/>
              <a:ext cx="397" cy="1"/>
            </a:xfrm>
            <a:custGeom>
              <a:avLst/>
              <a:gdLst>
                <a:gd name="T0" fmla="*/ 0 w 276"/>
                <a:gd name="T1" fmla="*/ 0 h 1"/>
                <a:gd name="T2" fmla="*/ 31137 w 276"/>
                <a:gd name="T3" fmla="*/ 0 h 1"/>
                <a:gd name="T4" fmla="*/ 0 60000 65536"/>
                <a:gd name="T5" fmla="*/ 0 60000 65536"/>
                <a:gd name="T6" fmla="*/ 0 w 276"/>
                <a:gd name="T7" fmla="*/ 0 h 1"/>
                <a:gd name="T8" fmla="*/ 276 w 27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">
                  <a:moveTo>
                    <a:pt x="0" y="0"/>
                  </a:moveTo>
                  <a:cubicBezTo>
                    <a:pt x="92" y="0"/>
                    <a:pt x="230" y="0"/>
                    <a:pt x="27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 flipH="1">
              <a:off x="3606" y="3821"/>
              <a:ext cx="397" cy="1"/>
            </a:xfrm>
            <a:custGeom>
              <a:avLst/>
              <a:gdLst>
                <a:gd name="T0" fmla="*/ 0 w 276"/>
                <a:gd name="T1" fmla="*/ 0 h 1"/>
                <a:gd name="T2" fmla="*/ 31137 w 276"/>
                <a:gd name="T3" fmla="*/ 0 h 1"/>
                <a:gd name="T4" fmla="*/ 0 60000 65536"/>
                <a:gd name="T5" fmla="*/ 0 60000 65536"/>
                <a:gd name="T6" fmla="*/ 0 w 276"/>
                <a:gd name="T7" fmla="*/ 0 h 1"/>
                <a:gd name="T8" fmla="*/ 276 w 27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">
                  <a:moveTo>
                    <a:pt x="0" y="0"/>
                  </a:moveTo>
                  <a:cubicBezTo>
                    <a:pt x="92" y="0"/>
                    <a:pt x="230" y="0"/>
                    <a:pt x="27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Rectangle 17"/>
            <p:cNvSpPr>
              <a:spLocks noChangeArrowheads="1"/>
            </p:cNvSpPr>
            <p:nvPr/>
          </p:nvSpPr>
          <p:spPr bwMode="auto">
            <a:xfrm>
              <a:off x="3186" y="3750"/>
              <a:ext cx="384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1600" i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en-US" altLang="ru-RU" sz="28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4955" y="3696"/>
              <a:ext cx="266" cy="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600" i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ru-RU" altLang="ru-RU" sz="28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Прямоугольник 40"/>
          <p:cNvSpPr>
            <a:spLocks noChangeArrowheads="1"/>
          </p:cNvSpPr>
          <p:nvPr/>
        </p:nvSpPr>
        <p:spPr bwMode="auto">
          <a:xfrm>
            <a:off x="5611376" y="2599415"/>
            <a:ext cx="3371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dirty="0">
                <a:solidFill>
                  <a:srgbClr val="000000"/>
                </a:solidFill>
              </a:rPr>
              <a:t>– </a:t>
            </a:r>
            <a:r>
              <a:rPr lang="ru-RU" altLang="ru-RU" sz="1800" dirty="0">
                <a:solidFill>
                  <a:srgbClr val="000000"/>
                </a:solidFill>
              </a:rPr>
              <a:t>интервал дискретизации (с)</a:t>
            </a:r>
            <a:endParaRPr lang="ru-RU" altLang="ru-RU" sz="1800" dirty="0"/>
          </a:p>
        </p:txBody>
      </p:sp>
      <p:graphicFrame>
        <p:nvGraphicFramePr>
          <p:cNvPr id="37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023780"/>
              </p:ext>
            </p:extLst>
          </p:nvPr>
        </p:nvGraphicFramePr>
        <p:xfrm>
          <a:off x="5320215" y="2566404"/>
          <a:ext cx="4016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Формула" r:id="rId6" imgW="139680" imgH="164880" progId="Equation.3">
                  <p:embed/>
                </p:oleObj>
              </mc:Choice>
              <mc:Fallback>
                <p:oleObj name="Формула" r:id="rId6" imgW="139680" imgH="164880" progId="Equation.3">
                  <p:embed/>
                  <p:pic>
                    <p:nvPicPr>
                      <p:cNvPr id="102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215" y="2566404"/>
                        <a:ext cx="401638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331011"/>
              </p:ext>
            </p:extLst>
          </p:nvPr>
        </p:nvGraphicFramePr>
        <p:xfrm>
          <a:off x="4814094" y="2995015"/>
          <a:ext cx="797282" cy="71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Формула" r:id="rId8" imgW="431640" imgH="393480" progId="Equation.3">
                  <p:embed/>
                </p:oleObj>
              </mc:Choice>
              <mc:Fallback>
                <p:oleObj name="Формула" r:id="rId8" imgW="431640" imgH="393480" progId="Equation.3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094" y="2995015"/>
                        <a:ext cx="797282" cy="7117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Прямоугольник 43"/>
          <p:cNvSpPr>
            <a:spLocks noChangeArrowheads="1"/>
          </p:cNvSpPr>
          <p:nvPr/>
        </p:nvSpPr>
        <p:spPr bwMode="auto">
          <a:xfrm>
            <a:off x="5611376" y="3148393"/>
            <a:ext cx="2929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dirty="0">
                <a:solidFill>
                  <a:srgbClr val="000000"/>
                </a:solidFill>
              </a:rPr>
              <a:t>– </a:t>
            </a:r>
            <a:r>
              <a:rPr lang="ru-RU" altLang="ru-RU" sz="1800" dirty="0">
                <a:solidFill>
                  <a:srgbClr val="000000"/>
                </a:solidFill>
              </a:rPr>
              <a:t>частота дискретизации </a:t>
            </a:r>
            <a:br>
              <a:rPr lang="ru-RU" altLang="ru-RU" sz="1800" dirty="0">
                <a:solidFill>
                  <a:srgbClr val="000000"/>
                </a:solidFill>
              </a:rPr>
            </a:br>
            <a:r>
              <a:rPr lang="ru-RU" altLang="ru-RU" sz="1800" dirty="0">
                <a:solidFill>
                  <a:srgbClr val="000000"/>
                </a:solidFill>
              </a:rPr>
              <a:t>   (Гц, кГц)</a:t>
            </a:r>
            <a:endParaRPr lang="ru-RU" altLang="ru-RU" sz="1800" dirty="0"/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3644429" y="3816882"/>
            <a:ext cx="543816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95350" indent="-895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000000"/>
                </a:solidFill>
              </a:rPr>
              <a:t>8 кГц – минимальная частота для распознавания речи</a:t>
            </a:r>
          </a:p>
          <a:p>
            <a:pPr eaLnBrk="1" hangingPunct="1"/>
            <a:r>
              <a:rPr lang="ru-RU" altLang="ru-RU" sz="1600" dirty="0">
                <a:solidFill>
                  <a:srgbClr val="000000"/>
                </a:solidFill>
              </a:rPr>
              <a:t>11 кГц, 22 кГц,</a:t>
            </a:r>
          </a:p>
          <a:p>
            <a:pPr eaLnBrk="1" hangingPunct="1"/>
            <a:r>
              <a:rPr lang="ru-RU" altLang="ru-RU" sz="1600" dirty="0">
                <a:solidFill>
                  <a:srgbClr val="000000"/>
                </a:solidFill>
              </a:rPr>
              <a:t>44,1 кГц – качество </a:t>
            </a:r>
            <a:r>
              <a:rPr lang="en-US" altLang="ru-RU" sz="1600" dirty="0">
                <a:solidFill>
                  <a:srgbClr val="000000"/>
                </a:solidFill>
              </a:rPr>
              <a:t>CD-</a:t>
            </a:r>
            <a:r>
              <a:rPr lang="ru-RU" altLang="ru-RU" sz="1600" dirty="0">
                <a:solidFill>
                  <a:srgbClr val="000000"/>
                </a:solidFill>
              </a:rPr>
              <a:t>дисков</a:t>
            </a:r>
          </a:p>
          <a:p>
            <a:pPr eaLnBrk="1" hangingPunct="1"/>
            <a:r>
              <a:rPr lang="ru-RU" altLang="ru-RU" sz="1600" dirty="0">
                <a:solidFill>
                  <a:srgbClr val="000000"/>
                </a:solidFill>
              </a:rPr>
              <a:t>48 кГц – фильмы на </a:t>
            </a:r>
            <a:r>
              <a:rPr lang="en-US" altLang="ru-RU" sz="1600" dirty="0">
                <a:solidFill>
                  <a:srgbClr val="000000"/>
                </a:solidFill>
              </a:rPr>
              <a:t>DVD</a:t>
            </a:r>
          </a:p>
          <a:p>
            <a:pPr eaLnBrk="1" hangingPunct="1"/>
            <a:r>
              <a:rPr lang="en-US" altLang="ru-RU" sz="1600" dirty="0">
                <a:solidFill>
                  <a:srgbClr val="000000"/>
                </a:solidFill>
              </a:rPr>
              <a:t>96 </a:t>
            </a:r>
            <a:r>
              <a:rPr lang="ru-RU" altLang="ru-RU" sz="1600" dirty="0">
                <a:solidFill>
                  <a:srgbClr val="000000"/>
                </a:solidFill>
              </a:rPr>
              <a:t>кГц, 192 кГц 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263660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36" grpId="0"/>
      <p:bldP spid="39" grpId="0"/>
      <p:bldP spid="4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Оцифровка звука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846501" y="882910"/>
            <a:ext cx="7308166" cy="1362541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Квантование (дискретизация по уровню) </a:t>
            </a:r>
            <a:r>
              <a:rPr lang="ru-RU" sz="2000" dirty="0" smtClean="0"/>
              <a:t>– представление числа в виде цифрового кода конечной длины.</a:t>
            </a:r>
          </a:p>
          <a:p>
            <a:pPr marL="0" indent="457200"/>
            <a:r>
              <a:rPr lang="ru-RU" sz="2000" b="1" dirty="0" smtClean="0"/>
              <a:t>АЦП</a:t>
            </a:r>
            <a:r>
              <a:rPr lang="ru-RU" sz="2000" dirty="0" smtClean="0"/>
              <a:t> = </a:t>
            </a:r>
            <a:r>
              <a:rPr lang="ru-RU" sz="2000" b="1" dirty="0" smtClean="0"/>
              <a:t>А</a:t>
            </a:r>
            <a:r>
              <a:rPr lang="ru-RU" sz="2000" dirty="0" smtClean="0"/>
              <a:t>налого-</a:t>
            </a:r>
            <a:r>
              <a:rPr lang="ru-RU" sz="2000" b="1" dirty="0" smtClean="0"/>
              <a:t>Ц</a:t>
            </a:r>
            <a:r>
              <a:rPr lang="ru-RU" sz="2000" dirty="0" smtClean="0"/>
              <a:t>ифровой </a:t>
            </a:r>
            <a:r>
              <a:rPr lang="ru-RU" sz="2000" b="1" dirty="0" smtClean="0"/>
              <a:t>П</a:t>
            </a:r>
            <a:r>
              <a:rPr lang="ru-RU" sz="2000" dirty="0" smtClean="0"/>
              <a:t>реобразователь</a:t>
            </a:r>
          </a:p>
        </p:txBody>
      </p:sp>
      <p:grpSp>
        <p:nvGrpSpPr>
          <p:cNvPr id="41" name="Group 3"/>
          <p:cNvGrpSpPr>
            <a:grpSpLocks noChangeAspect="1"/>
          </p:cNvGrpSpPr>
          <p:nvPr/>
        </p:nvGrpSpPr>
        <p:grpSpPr bwMode="auto">
          <a:xfrm>
            <a:off x="846501" y="2112080"/>
            <a:ext cx="3725863" cy="2981325"/>
            <a:chOff x="2009" y="1448"/>
            <a:chExt cx="3241" cy="2593"/>
          </a:xfrm>
        </p:grpSpPr>
        <p:sp>
          <p:nvSpPr>
            <p:cNvPr id="42" name="AutoShape 44"/>
            <p:cNvSpPr>
              <a:spLocks noChangeAspect="1" noChangeArrowheads="1" noTextEdit="1"/>
            </p:cNvSpPr>
            <p:nvPr/>
          </p:nvSpPr>
          <p:spPr bwMode="auto">
            <a:xfrm>
              <a:off x="2009" y="1448"/>
              <a:ext cx="3241" cy="2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2331" y="2691"/>
              <a:ext cx="2793" cy="233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4000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2331" y="2223"/>
              <a:ext cx="2793" cy="233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4000"/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2331" y="1748"/>
              <a:ext cx="2793" cy="233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4000"/>
            </a:p>
          </p:txBody>
        </p:sp>
        <p:sp>
          <p:nvSpPr>
            <p:cNvPr id="46" name="Rectangle 40"/>
            <p:cNvSpPr>
              <a:spLocks noChangeArrowheads="1"/>
            </p:cNvSpPr>
            <p:nvPr/>
          </p:nvSpPr>
          <p:spPr bwMode="auto">
            <a:xfrm>
              <a:off x="2331" y="3156"/>
              <a:ext cx="2793" cy="233"/>
            </a:xfrm>
            <a:prstGeom prst="rect">
              <a:avLst/>
            </a:pr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4000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2347" y="1790"/>
              <a:ext cx="2622" cy="1531"/>
            </a:xfrm>
            <a:custGeom>
              <a:avLst/>
              <a:gdLst/>
              <a:ahLst/>
              <a:cxnLst>
                <a:cxn ang="0">
                  <a:pos x="0" y="5559"/>
                </a:cxn>
                <a:cxn ang="0">
                  <a:pos x="467" y="1908"/>
                </a:cxn>
                <a:cxn ang="0">
                  <a:pos x="1187" y="5721"/>
                </a:cxn>
                <a:cxn ang="0">
                  <a:pos x="1724" y="83"/>
                </a:cxn>
                <a:cxn ang="0">
                  <a:pos x="2191" y="5224"/>
                </a:cxn>
                <a:cxn ang="0">
                  <a:pos x="3134" y="3439"/>
                </a:cxn>
                <a:cxn ang="0">
                  <a:pos x="3397" y="6076"/>
                </a:cxn>
                <a:cxn ang="0">
                  <a:pos x="4422" y="1249"/>
                </a:cxn>
                <a:cxn ang="0">
                  <a:pos x="5172" y="6218"/>
                </a:cxn>
                <a:cxn ang="0">
                  <a:pos x="5983" y="3054"/>
                </a:cxn>
                <a:cxn ang="0">
                  <a:pos x="6115" y="5863"/>
                </a:cxn>
                <a:cxn ang="0">
                  <a:pos x="6521" y="5670"/>
                </a:cxn>
              </a:cxnLst>
              <a:rect l="0" t="0" r="r" b="b"/>
              <a:pathLst>
                <a:path w="6521" h="6519">
                  <a:moveTo>
                    <a:pt x="0" y="5559"/>
                  </a:moveTo>
                  <a:cubicBezTo>
                    <a:pt x="134" y="3720"/>
                    <a:pt x="269" y="1881"/>
                    <a:pt x="467" y="1908"/>
                  </a:cubicBezTo>
                  <a:cubicBezTo>
                    <a:pt x="665" y="1935"/>
                    <a:pt x="978" y="6025"/>
                    <a:pt x="1187" y="5721"/>
                  </a:cubicBezTo>
                  <a:cubicBezTo>
                    <a:pt x="1396" y="5417"/>
                    <a:pt x="1557" y="166"/>
                    <a:pt x="1724" y="83"/>
                  </a:cubicBezTo>
                  <a:cubicBezTo>
                    <a:pt x="1891" y="0"/>
                    <a:pt x="1956" y="4665"/>
                    <a:pt x="2191" y="5224"/>
                  </a:cubicBezTo>
                  <a:cubicBezTo>
                    <a:pt x="2426" y="5783"/>
                    <a:pt x="2933" y="3297"/>
                    <a:pt x="3134" y="3439"/>
                  </a:cubicBezTo>
                  <a:cubicBezTo>
                    <a:pt x="3335" y="3581"/>
                    <a:pt x="3182" y="6441"/>
                    <a:pt x="3397" y="6076"/>
                  </a:cubicBezTo>
                  <a:cubicBezTo>
                    <a:pt x="3612" y="5711"/>
                    <a:pt x="4126" y="1225"/>
                    <a:pt x="4422" y="1249"/>
                  </a:cubicBezTo>
                  <a:cubicBezTo>
                    <a:pt x="4718" y="1273"/>
                    <a:pt x="4912" y="5917"/>
                    <a:pt x="5172" y="6218"/>
                  </a:cubicBezTo>
                  <a:cubicBezTo>
                    <a:pt x="5432" y="6519"/>
                    <a:pt x="5826" y="3113"/>
                    <a:pt x="5983" y="3054"/>
                  </a:cubicBezTo>
                  <a:cubicBezTo>
                    <a:pt x="6140" y="2995"/>
                    <a:pt x="6025" y="5427"/>
                    <a:pt x="6115" y="5863"/>
                  </a:cubicBezTo>
                  <a:cubicBezTo>
                    <a:pt x="6205" y="6299"/>
                    <a:pt x="6436" y="5710"/>
                    <a:pt x="6521" y="5670"/>
                  </a:cubicBezTo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000">
                <a:latin typeface="Arial" charset="0"/>
              </a:endParaRPr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2339" y="1459"/>
              <a:ext cx="2900" cy="2171"/>
            </a:xfrm>
            <a:custGeom>
              <a:avLst/>
              <a:gdLst>
                <a:gd name="T0" fmla="*/ 0 w 2971"/>
                <a:gd name="T1" fmla="*/ 0 h 1967"/>
                <a:gd name="T2" fmla="*/ 0 w 2971"/>
                <a:gd name="T3" fmla="*/ 7094 h 1967"/>
                <a:gd name="T4" fmla="*/ 2170 w 2971"/>
                <a:gd name="T5" fmla="*/ 7094 h 1967"/>
                <a:gd name="T6" fmla="*/ 0 60000 65536"/>
                <a:gd name="T7" fmla="*/ 0 60000 65536"/>
                <a:gd name="T8" fmla="*/ 0 60000 65536"/>
                <a:gd name="T9" fmla="*/ 0 w 2971"/>
                <a:gd name="T10" fmla="*/ 0 h 1967"/>
                <a:gd name="T11" fmla="*/ 2971 w 2971"/>
                <a:gd name="T12" fmla="*/ 1967 h 19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71" h="1967">
                  <a:moveTo>
                    <a:pt x="0" y="0"/>
                  </a:moveTo>
                  <a:lnTo>
                    <a:pt x="0" y="1967"/>
                  </a:lnTo>
                  <a:lnTo>
                    <a:pt x="2971" y="196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Oval 37"/>
            <p:cNvSpPr>
              <a:spLocks noChangeAspect="1" noChangeArrowheads="1"/>
            </p:cNvSpPr>
            <p:nvPr/>
          </p:nvSpPr>
          <p:spPr bwMode="auto">
            <a:xfrm>
              <a:off x="2298" y="3030"/>
              <a:ext cx="85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4000"/>
            </a:p>
          </p:txBody>
        </p:sp>
        <p:sp>
          <p:nvSpPr>
            <p:cNvPr id="50" name="Oval 36"/>
            <p:cNvSpPr>
              <a:spLocks noChangeAspect="1" noChangeArrowheads="1"/>
            </p:cNvSpPr>
            <p:nvPr/>
          </p:nvSpPr>
          <p:spPr bwMode="auto">
            <a:xfrm>
              <a:off x="2718" y="2996"/>
              <a:ext cx="85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4000"/>
            </a:p>
          </p:txBody>
        </p:sp>
        <p:sp>
          <p:nvSpPr>
            <p:cNvPr id="51" name="Oval 35"/>
            <p:cNvSpPr>
              <a:spLocks noChangeAspect="1" noChangeArrowheads="1"/>
            </p:cNvSpPr>
            <p:nvPr/>
          </p:nvSpPr>
          <p:spPr bwMode="auto">
            <a:xfrm>
              <a:off x="3139" y="2782"/>
              <a:ext cx="85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4000"/>
            </a:p>
          </p:txBody>
        </p:sp>
        <p:sp>
          <p:nvSpPr>
            <p:cNvPr id="52" name="Oval 34"/>
            <p:cNvSpPr>
              <a:spLocks noChangeAspect="1" noChangeArrowheads="1"/>
            </p:cNvSpPr>
            <p:nvPr/>
          </p:nvSpPr>
          <p:spPr bwMode="auto">
            <a:xfrm>
              <a:off x="3559" y="2575"/>
              <a:ext cx="85" cy="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4000"/>
            </a:p>
          </p:txBody>
        </p:sp>
        <p:sp>
          <p:nvSpPr>
            <p:cNvPr id="53" name="Oval 33"/>
            <p:cNvSpPr>
              <a:spLocks noChangeAspect="1" noChangeArrowheads="1"/>
            </p:cNvSpPr>
            <p:nvPr/>
          </p:nvSpPr>
          <p:spPr bwMode="auto">
            <a:xfrm>
              <a:off x="3980" y="2220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4000"/>
            </a:p>
          </p:txBody>
        </p:sp>
        <p:sp>
          <p:nvSpPr>
            <p:cNvPr id="54" name="Oval 32"/>
            <p:cNvSpPr>
              <a:spLocks noChangeAspect="1" noChangeArrowheads="1"/>
            </p:cNvSpPr>
            <p:nvPr/>
          </p:nvSpPr>
          <p:spPr bwMode="auto">
            <a:xfrm>
              <a:off x="4400" y="3207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4000"/>
            </a:p>
          </p:txBody>
        </p:sp>
        <p:sp>
          <p:nvSpPr>
            <p:cNvPr id="55" name="Oval 31"/>
            <p:cNvSpPr>
              <a:spLocks noChangeAspect="1" noChangeArrowheads="1"/>
            </p:cNvSpPr>
            <p:nvPr/>
          </p:nvSpPr>
          <p:spPr bwMode="auto">
            <a:xfrm>
              <a:off x="4821" y="3155"/>
              <a:ext cx="85" cy="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4000"/>
            </a:p>
          </p:txBody>
        </p:sp>
        <p:sp>
          <p:nvSpPr>
            <p:cNvPr id="56" name="Line 30"/>
            <p:cNvSpPr>
              <a:spLocks noChangeShapeType="1"/>
            </p:cNvSpPr>
            <p:nvPr/>
          </p:nvSpPr>
          <p:spPr bwMode="auto">
            <a:xfrm>
              <a:off x="2758" y="3033"/>
              <a:ext cx="3" cy="5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Line 29"/>
            <p:cNvSpPr>
              <a:spLocks noChangeShapeType="1"/>
            </p:cNvSpPr>
            <p:nvPr/>
          </p:nvSpPr>
          <p:spPr bwMode="auto">
            <a:xfrm>
              <a:off x="3181" y="2822"/>
              <a:ext cx="1" cy="10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3601" y="2624"/>
              <a:ext cx="3" cy="12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Line 27"/>
            <p:cNvSpPr>
              <a:spLocks noChangeShapeType="1"/>
            </p:cNvSpPr>
            <p:nvPr/>
          </p:nvSpPr>
          <p:spPr bwMode="auto">
            <a:xfrm>
              <a:off x="4022" y="2269"/>
              <a:ext cx="2" cy="13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Line 26"/>
            <p:cNvSpPr>
              <a:spLocks noChangeShapeType="1"/>
            </p:cNvSpPr>
            <p:nvPr/>
          </p:nvSpPr>
          <p:spPr bwMode="auto">
            <a:xfrm>
              <a:off x="4444" y="3255"/>
              <a:ext cx="1" cy="3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Line 25"/>
            <p:cNvSpPr>
              <a:spLocks noChangeShapeType="1"/>
            </p:cNvSpPr>
            <p:nvPr/>
          </p:nvSpPr>
          <p:spPr bwMode="auto">
            <a:xfrm>
              <a:off x="4865" y="3206"/>
              <a:ext cx="1" cy="4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2797" y="3821"/>
              <a:ext cx="397" cy="1"/>
            </a:xfrm>
            <a:custGeom>
              <a:avLst/>
              <a:gdLst>
                <a:gd name="T0" fmla="*/ 0 w 276"/>
                <a:gd name="T1" fmla="*/ 0 h 1"/>
                <a:gd name="T2" fmla="*/ 31137 w 276"/>
                <a:gd name="T3" fmla="*/ 0 h 1"/>
                <a:gd name="T4" fmla="*/ 0 60000 65536"/>
                <a:gd name="T5" fmla="*/ 0 60000 65536"/>
                <a:gd name="T6" fmla="*/ 0 w 276"/>
                <a:gd name="T7" fmla="*/ 0 h 1"/>
                <a:gd name="T8" fmla="*/ 276 w 27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">
                  <a:moveTo>
                    <a:pt x="0" y="0"/>
                  </a:moveTo>
                  <a:cubicBezTo>
                    <a:pt x="92" y="0"/>
                    <a:pt x="230" y="0"/>
                    <a:pt x="27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23"/>
            <p:cNvSpPr>
              <a:spLocks/>
            </p:cNvSpPr>
            <p:nvPr/>
          </p:nvSpPr>
          <p:spPr bwMode="auto">
            <a:xfrm flipH="1">
              <a:off x="3606" y="3821"/>
              <a:ext cx="397" cy="1"/>
            </a:xfrm>
            <a:custGeom>
              <a:avLst/>
              <a:gdLst>
                <a:gd name="T0" fmla="*/ 0 w 276"/>
                <a:gd name="T1" fmla="*/ 0 h 1"/>
                <a:gd name="T2" fmla="*/ 31137 w 276"/>
                <a:gd name="T3" fmla="*/ 0 h 1"/>
                <a:gd name="T4" fmla="*/ 0 60000 65536"/>
                <a:gd name="T5" fmla="*/ 0 60000 65536"/>
                <a:gd name="T6" fmla="*/ 0 w 276"/>
                <a:gd name="T7" fmla="*/ 0 h 1"/>
                <a:gd name="T8" fmla="*/ 276 w 27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">
                  <a:moveTo>
                    <a:pt x="0" y="0"/>
                  </a:moveTo>
                  <a:cubicBezTo>
                    <a:pt x="92" y="0"/>
                    <a:pt x="230" y="0"/>
                    <a:pt x="27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Rectangle 22"/>
            <p:cNvSpPr>
              <a:spLocks noChangeArrowheads="1"/>
            </p:cNvSpPr>
            <p:nvPr/>
          </p:nvSpPr>
          <p:spPr bwMode="auto">
            <a:xfrm>
              <a:off x="3186" y="3750"/>
              <a:ext cx="384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2400" i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en-US" altLang="ru-RU" sz="40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4955" y="3696"/>
              <a:ext cx="266" cy="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2400" i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ru-RU" altLang="ru-RU" sz="40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Line 20"/>
            <p:cNvSpPr>
              <a:spLocks noChangeShapeType="1"/>
            </p:cNvSpPr>
            <p:nvPr/>
          </p:nvSpPr>
          <p:spPr bwMode="auto">
            <a:xfrm rot="5400000">
              <a:off x="3719" y="2007"/>
              <a:ext cx="3" cy="27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Line 19"/>
            <p:cNvSpPr>
              <a:spLocks noChangeShapeType="1"/>
            </p:cNvSpPr>
            <p:nvPr/>
          </p:nvSpPr>
          <p:spPr bwMode="auto">
            <a:xfrm rot="5400000">
              <a:off x="3719" y="2242"/>
              <a:ext cx="3" cy="27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Line 18"/>
            <p:cNvSpPr>
              <a:spLocks noChangeShapeType="1"/>
            </p:cNvSpPr>
            <p:nvPr/>
          </p:nvSpPr>
          <p:spPr bwMode="auto">
            <a:xfrm rot="5400000">
              <a:off x="3719" y="1772"/>
              <a:ext cx="3" cy="27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Line 17"/>
            <p:cNvSpPr>
              <a:spLocks noChangeShapeType="1"/>
            </p:cNvSpPr>
            <p:nvPr/>
          </p:nvSpPr>
          <p:spPr bwMode="auto">
            <a:xfrm rot="5400000">
              <a:off x="3719" y="1537"/>
              <a:ext cx="3" cy="27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Line 16"/>
            <p:cNvSpPr>
              <a:spLocks noChangeShapeType="1"/>
            </p:cNvSpPr>
            <p:nvPr/>
          </p:nvSpPr>
          <p:spPr bwMode="auto">
            <a:xfrm rot="5400000">
              <a:off x="3719" y="1303"/>
              <a:ext cx="3" cy="27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Line 15"/>
            <p:cNvSpPr>
              <a:spLocks noChangeShapeType="1"/>
            </p:cNvSpPr>
            <p:nvPr/>
          </p:nvSpPr>
          <p:spPr bwMode="auto">
            <a:xfrm rot="5400000">
              <a:off x="3719" y="1068"/>
              <a:ext cx="3" cy="27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Line 14"/>
            <p:cNvSpPr>
              <a:spLocks noChangeShapeType="1"/>
            </p:cNvSpPr>
            <p:nvPr/>
          </p:nvSpPr>
          <p:spPr bwMode="auto">
            <a:xfrm rot="5400000">
              <a:off x="3719" y="833"/>
              <a:ext cx="3" cy="27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Line 13"/>
            <p:cNvSpPr>
              <a:spLocks noChangeShapeType="1"/>
            </p:cNvSpPr>
            <p:nvPr/>
          </p:nvSpPr>
          <p:spPr bwMode="auto">
            <a:xfrm rot="5400000">
              <a:off x="3719" y="598"/>
              <a:ext cx="3" cy="27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Line 12"/>
            <p:cNvSpPr>
              <a:spLocks noChangeShapeType="1"/>
            </p:cNvSpPr>
            <p:nvPr/>
          </p:nvSpPr>
          <p:spPr bwMode="auto">
            <a:xfrm rot="5400000">
              <a:off x="3719" y="364"/>
              <a:ext cx="3" cy="27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Rectangle 11"/>
            <p:cNvSpPr>
              <a:spLocks noChangeArrowheads="1"/>
            </p:cNvSpPr>
            <p:nvPr/>
          </p:nvSpPr>
          <p:spPr bwMode="auto">
            <a:xfrm>
              <a:off x="2009" y="3417"/>
              <a:ext cx="266" cy="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ru-RU" sz="16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altLang="ru-RU" sz="40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ectangle 10"/>
            <p:cNvSpPr>
              <a:spLocks noChangeArrowheads="1"/>
            </p:cNvSpPr>
            <p:nvPr/>
          </p:nvSpPr>
          <p:spPr bwMode="auto">
            <a:xfrm>
              <a:off x="2009" y="3178"/>
              <a:ext cx="266" cy="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ru-RU" altLang="ru-RU" sz="16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ru-RU" altLang="ru-RU" sz="40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2009" y="2938"/>
              <a:ext cx="266" cy="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ru-RU" altLang="ru-RU" sz="16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ru-RU" altLang="ru-RU" sz="40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8"/>
            <p:cNvSpPr>
              <a:spLocks noChangeArrowheads="1"/>
            </p:cNvSpPr>
            <p:nvPr/>
          </p:nvSpPr>
          <p:spPr bwMode="auto">
            <a:xfrm>
              <a:off x="2009" y="2698"/>
              <a:ext cx="266" cy="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ru-RU" altLang="ru-RU" sz="16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ru-RU" altLang="ru-RU" sz="40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7"/>
            <p:cNvSpPr>
              <a:spLocks noChangeArrowheads="1"/>
            </p:cNvSpPr>
            <p:nvPr/>
          </p:nvSpPr>
          <p:spPr bwMode="auto">
            <a:xfrm>
              <a:off x="2009" y="2458"/>
              <a:ext cx="266" cy="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ru-RU" altLang="ru-RU" sz="16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ru-RU" altLang="ru-RU" sz="40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2009" y="2218"/>
              <a:ext cx="266" cy="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ru-RU" altLang="ru-RU" sz="16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ru-RU" altLang="ru-RU" sz="40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5"/>
            <p:cNvSpPr>
              <a:spLocks noChangeArrowheads="1"/>
            </p:cNvSpPr>
            <p:nvPr/>
          </p:nvSpPr>
          <p:spPr bwMode="auto">
            <a:xfrm>
              <a:off x="2009" y="1738"/>
              <a:ext cx="266" cy="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ru-RU" altLang="ru-RU" sz="16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  <a:endParaRPr lang="ru-RU" altLang="ru-RU" sz="40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2009" y="1978"/>
              <a:ext cx="266" cy="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ru-RU" altLang="ru-RU" sz="16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ru-RU" altLang="ru-RU" sz="40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4956244" y="2505298"/>
            <a:ext cx="3820556" cy="2253527"/>
          </a:xfrm>
        </p:spPr>
        <p:txBody>
          <a:bodyPr/>
          <a:lstStyle/>
          <a:p>
            <a:pPr marL="0" indent="457200"/>
            <a:r>
              <a:rPr lang="ru-RU" sz="2000" dirty="0" smtClean="0"/>
              <a:t>3 бита = 8 уровней</a:t>
            </a:r>
          </a:p>
          <a:p>
            <a:pPr marL="0" indent="457200"/>
            <a:r>
              <a:rPr lang="ru-RU" sz="2000" dirty="0" smtClean="0"/>
              <a:t>24 бита = 2</a:t>
            </a:r>
            <a:r>
              <a:rPr lang="ru-RU" sz="2000" baseline="30000" dirty="0" smtClean="0"/>
              <a:t>24</a:t>
            </a:r>
            <a:r>
              <a:rPr lang="ru-RU" sz="2000" dirty="0"/>
              <a:t> </a:t>
            </a:r>
            <a:r>
              <a:rPr lang="ru-RU" sz="2000" dirty="0" smtClean="0"/>
              <a:t>уровней</a:t>
            </a:r>
          </a:p>
          <a:p>
            <a:pPr marL="0" indent="457200"/>
            <a:endParaRPr lang="ru-RU" sz="2000" dirty="0" smtClean="0"/>
          </a:p>
          <a:p>
            <a:pPr marL="0" indent="0"/>
            <a:r>
              <a:rPr lang="ru-RU" sz="2000" b="1" dirty="0" smtClean="0"/>
              <a:t>Разрядность кодирования </a:t>
            </a:r>
            <a:r>
              <a:rPr lang="ru-RU" sz="2000" dirty="0" smtClean="0"/>
              <a:t>– число битов, используемое для хранения одного отсчета.</a:t>
            </a:r>
          </a:p>
        </p:txBody>
      </p:sp>
    </p:spTree>
    <p:extLst>
      <p:ext uri="{BB962C8B-B14F-4D97-AF65-F5344CB8AC3E}">
        <p14:creationId xmlns:p14="http://schemas.microsoft.com/office/powerpoint/2010/main" val="26961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2800" dirty="0" smtClean="0"/>
              <a:t>Структурирование информации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7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648584" y="1266146"/>
            <a:ext cx="7212420" cy="32988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При компьютерной обработке </a:t>
            </a:r>
            <a:r>
              <a:rPr lang="ru-RU" sz="2400" b="1" dirty="0" smtClean="0"/>
              <a:t>правильно выбранная </a:t>
            </a:r>
            <a:r>
              <a:rPr lang="ru-RU" sz="2400" dirty="0" smtClean="0"/>
              <a:t>структура данных  </a:t>
            </a:r>
            <a:r>
              <a:rPr lang="ru-RU" sz="2400" b="1" dirty="0" smtClean="0"/>
              <a:t>облегчает</a:t>
            </a:r>
            <a:r>
              <a:rPr lang="ru-RU" sz="2400" dirty="0" smtClean="0"/>
              <a:t> доступ к ним, позволяет быстро найти нужные данные.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Цель структурирования </a:t>
            </a:r>
            <a:r>
              <a:rPr lang="ru-RU" sz="2400" dirty="0" smtClean="0"/>
              <a:t>для человека – облегчение восприятия и поиска информации, выявление закономерностей.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622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Оцифровка звука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846501" y="882910"/>
            <a:ext cx="7308166" cy="1961090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Задача.</a:t>
            </a:r>
          </a:p>
          <a:p>
            <a:pPr marL="0" indent="457200"/>
            <a:r>
              <a:rPr lang="ru-RU" sz="2000" dirty="0" smtClean="0"/>
              <a:t>Определите информационный объем данных, полученных при оцифровке звука длительностью 1 </a:t>
            </a:r>
            <a:r>
              <a:rPr lang="ru-RU" sz="2000" b="1" dirty="0" smtClean="0"/>
              <a:t>минута</a:t>
            </a:r>
            <a:r>
              <a:rPr lang="ru-RU" sz="2000" dirty="0" smtClean="0"/>
              <a:t> с частотой 44 </a:t>
            </a:r>
            <a:r>
              <a:rPr lang="ru-RU" sz="2000" b="1" dirty="0" smtClean="0"/>
              <a:t>кГц</a:t>
            </a:r>
            <a:r>
              <a:rPr lang="ru-RU" sz="2000" dirty="0" smtClean="0"/>
              <a:t> с помощью 16-</a:t>
            </a:r>
            <a:r>
              <a:rPr lang="ru-RU" sz="2000" b="1" dirty="0" smtClean="0"/>
              <a:t>битной</a:t>
            </a:r>
            <a:r>
              <a:rPr lang="ru-RU" sz="2000" dirty="0" smtClean="0"/>
              <a:t> звуковой карты. Запись выполнена в режиме «</a:t>
            </a:r>
            <a:r>
              <a:rPr lang="ru-RU" sz="2000" b="1" dirty="0" smtClean="0"/>
              <a:t>стерео</a:t>
            </a:r>
            <a:r>
              <a:rPr lang="ru-RU" sz="2000" dirty="0" smtClean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5177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Оцифровка звука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846501" y="882910"/>
            <a:ext cx="7308166" cy="727217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Как восстановить сигнал?</a:t>
            </a:r>
          </a:p>
          <a:p>
            <a:pPr marL="0" indent="457200"/>
            <a:r>
              <a:rPr lang="ru-RU" sz="2000" b="1" dirty="0" smtClean="0"/>
              <a:t>ЦАП</a:t>
            </a:r>
            <a:r>
              <a:rPr lang="ru-RU" sz="2000" dirty="0"/>
              <a:t> </a:t>
            </a:r>
            <a:r>
              <a:rPr lang="ru-RU" sz="2000" dirty="0" smtClean="0"/>
              <a:t>= </a:t>
            </a:r>
            <a:r>
              <a:rPr lang="ru-RU" sz="2000" b="1" dirty="0" smtClean="0"/>
              <a:t>Ц</a:t>
            </a:r>
            <a:r>
              <a:rPr lang="ru-RU" sz="2000" dirty="0" smtClean="0"/>
              <a:t>ифро-</a:t>
            </a:r>
            <a:r>
              <a:rPr lang="ru-RU" sz="2000" b="1" dirty="0" smtClean="0"/>
              <a:t>А</a:t>
            </a:r>
            <a:r>
              <a:rPr lang="ru-RU" sz="2000" dirty="0" smtClean="0"/>
              <a:t>налоговый </a:t>
            </a:r>
            <a:r>
              <a:rPr lang="ru-RU" sz="2000" b="1" dirty="0" smtClean="0"/>
              <a:t>П</a:t>
            </a:r>
            <a:r>
              <a:rPr lang="ru-RU" sz="2000" dirty="0" smtClean="0"/>
              <a:t>реобразователь</a:t>
            </a:r>
            <a:endParaRPr lang="ru-RU" sz="2000" b="1" dirty="0" smtClean="0"/>
          </a:p>
        </p:txBody>
      </p:sp>
      <p:sp>
        <p:nvSpPr>
          <p:cNvPr id="4" name="Freeform 2"/>
          <p:cNvSpPr>
            <a:spLocks/>
          </p:cNvSpPr>
          <p:nvPr/>
        </p:nvSpPr>
        <p:spPr bwMode="auto">
          <a:xfrm>
            <a:off x="757500" y="2821918"/>
            <a:ext cx="3487738" cy="1266825"/>
          </a:xfrm>
          <a:custGeom>
            <a:avLst/>
            <a:gdLst>
              <a:gd name="T0" fmla="*/ 0 w 7997"/>
              <a:gd name="T1" fmla="*/ 2147483647 h 2771"/>
              <a:gd name="T2" fmla="*/ 2147483647 w 7997"/>
              <a:gd name="T3" fmla="*/ 2147483647 h 2771"/>
              <a:gd name="T4" fmla="*/ 2147483647 w 7997"/>
              <a:gd name="T5" fmla="*/ 2147483647 h 2771"/>
              <a:gd name="T6" fmla="*/ 2147483647 w 7997"/>
              <a:gd name="T7" fmla="*/ 2147483647 h 2771"/>
              <a:gd name="T8" fmla="*/ 2147483647 w 7997"/>
              <a:gd name="T9" fmla="*/ 2147483647 h 2771"/>
              <a:gd name="T10" fmla="*/ 2147483647 w 7997"/>
              <a:gd name="T11" fmla="*/ 2147483647 h 2771"/>
              <a:gd name="T12" fmla="*/ 2147483647 w 7997"/>
              <a:gd name="T13" fmla="*/ 2147483647 h 2771"/>
              <a:gd name="T14" fmla="*/ 2147483647 w 7997"/>
              <a:gd name="T15" fmla="*/ 2147483647 h 2771"/>
              <a:gd name="T16" fmla="*/ 2147483647 w 7997"/>
              <a:gd name="T17" fmla="*/ 0 h 2771"/>
              <a:gd name="T18" fmla="*/ 2147483647 w 7997"/>
              <a:gd name="T19" fmla="*/ 0 h 2771"/>
              <a:gd name="T20" fmla="*/ 2147483647 w 7997"/>
              <a:gd name="T21" fmla="*/ 2147483647 h 2771"/>
              <a:gd name="T22" fmla="*/ 2147483647 w 7997"/>
              <a:gd name="T23" fmla="*/ 2147483647 h 2771"/>
              <a:gd name="T24" fmla="*/ 2147483647 w 7997"/>
              <a:gd name="T25" fmla="*/ 2147483647 h 2771"/>
              <a:gd name="T26" fmla="*/ 2147483647 w 7997"/>
              <a:gd name="T27" fmla="*/ 2147483647 h 27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997"/>
              <a:gd name="T43" fmla="*/ 0 h 2771"/>
              <a:gd name="T44" fmla="*/ 7997 w 7997"/>
              <a:gd name="T45" fmla="*/ 2771 h 277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997" h="2771">
                <a:moveTo>
                  <a:pt x="0" y="2280"/>
                </a:moveTo>
                <a:lnTo>
                  <a:pt x="1211" y="2280"/>
                </a:lnTo>
                <a:lnTo>
                  <a:pt x="1211" y="2182"/>
                </a:lnTo>
                <a:lnTo>
                  <a:pt x="2400" y="2182"/>
                </a:lnTo>
                <a:lnTo>
                  <a:pt x="2400" y="1571"/>
                </a:lnTo>
                <a:lnTo>
                  <a:pt x="3600" y="1571"/>
                </a:lnTo>
                <a:lnTo>
                  <a:pt x="3600" y="1015"/>
                </a:lnTo>
                <a:lnTo>
                  <a:pt x="4800" y="1015"/>
                </a:lnTo>
                <a:lnTo>
                  <a:pt x="4800" y="0"/>
                </a:lnTo>
                <a:lnTo>
                  <a:pt x="5989" y="0"/>
                </a:lnTo>
                <a:lnTo>
                  <a:pt x="5989" y="2771"/>
                </a:lnTo>
                <a:lnTo>
                  <a:pt x="7189" y="2771"/>
                </a:lnTo>
                <a:lnTo>
                  <a:pt x="7199" y="2640"/>
                </a:lnTo>
                <a:lnTo>
                  <a:pt x="7997" y="2640"/>
                </a:lnTo>
              </a:path>
            </a:pathLst>
          </a:cu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Группа 57"/>
          <p:cNvGrpSpPr>
            <a:grpSpLocks/>
          </p:cNvGrpSpPr>
          <p:nvPr/>
        </p:nvGrpSpPr>
        <p:grpSpPr bwMode="auto">
          <a:xfrm>
            <a:off x="724163" y="2101193"/>
            <a:ext cx="3641725" cy="2944813"/>
            <a:chOff x="527881" y="1208158"/>
            <a:chExt cx="3114490" cy="2517536"/>
          </a:xfrm>
        </p:grpSpPr>
        <p:sp>
          <p:nvSpPr>
            <p:cNvPr id="6" name="Line 25"/>
            <p:cNvSpPr>
              <a:spLocks noChangeShapeType="1"/>
            </p:cNvSpPr>
            <p:nvPr/>
          </p:nvSpPr>
          <p:spPr bwMode="auto">
            <a:xfrm>
              <a:off x="1017134" y="2666125"/>
              <a:ext cx="1059" cy="62514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24"/>
            <p:cNvSpPr>
              <a:spLocks noChangeShapeType="1"/>
            </p:cNvSpPr>
            <p:nvPr/>
          </p:nvSpPr>
          <p:spPr bwMode="auto">
            <a:xfrm>
              <a:off x="1462969" y="2434079"/>
              <a:ext cx="1059" cy="11199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1907745" y="2224285"/>
              <a:ext cx="3177" cy="133823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21"/>
            <p:cNvSpPr>
              <a:spLocks noChangeShapeType="1"/>
            </p:cNvSpPr>
            <p:nvPr/>
          </p:nvSpPr>
          <p:spPr bwMode="auto">
            <a:xfrm>
              <a:off x="2800474" y="2892873"/>
              <a:ext cx="1059" cy="3960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>
              <a:off x="3246309" y="2840954"/>
              <a:ext cx="1059" cy="4503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34"/>
            <p:cNvSpPr>
              <a:spLocks/>
            </p:cNvSpPr>
            <p:nvPr/>
          </p:nvSpPr>
          <p:spPr bwMode="auto">
            <a:xfrm>
              <a:off x="571299" y="1208158"/>
              <a:ext cx="3071072" cy="2082053"/>
            </a:xfrm>
            <a:custGeom>
              <a:avLst/>
              <a:gdLst>
                <a:gd name="T0" fmla="*/ 0 w 2971"/>
                <a:gd name="T1" fmla="*/ 0 h 1967"/>
                <a:gd name="T2" fmla="*/ 0 w 2971"/>
                <a:gd name="T3" fmla="*/ 2147483647 h 1967"/>
                <a:gd name="T4" fmla="*/ 2147483647 w 2971"/>
                <a:gd name="T5" fmla="*/ 2147483647 h 1967"/>
                <a:gd name="T6" fmla="*/ 0 60000 65536"/>
                <a:gd name="T7" fmla="*/ 0 60000 65536"/>
                <a:gd name="T8" fmla="*/ 0 60000 65536"/>
                <a:gd name="T9" fmla="*/ 0 w 2971"/>
                <a:gd name="T10" fmla="*/ 0 h 1967"/>
                <a:gd name="T11" fmla="*/ 2971 w 2971"/>
                <a:gd name="T12" fmla="*/ 1967 h 19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71" h="1967">
                  <a:moveTo>
                    <a:pt x="0" y="0"/>
                  </a:moveTo>
                  <a:lnTo>
                    <a:pt x="0" y="1967"/>
                  </a:lnTo>
                  <a:lnTo>
                    <a:pt x="2971" y="196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Oval 32"/>
            <p:cNvSpPr>
              <a:spLocks noChangeAspect="1" noChangeArrowheads="1"/>
            </p:cNvSpPr>
            <p:nvPr/>
          </p:nvSpPr>
          <p:spPr bwMode="auto">
            <a:xfrm>
              <a:off x="527881" y="2654470"/>
              <a:ext cx="90014" cy="911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" name="Oval 31"/>
            <p:cNvSpPr>
              <a:spLocks noChangeAspect="1" noChangeArrowheads="1"/>
            </p:cNvSpPr>
            <p:nvPr/>
          </p:nvSpPr>
          <p:spPr bwMode="auto">
            <a:xfrm>
              <a:off x="972657" y="2618444"/>
              <a:ext cx="90014" cy="911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" name="Oval 30"/>
            <p:cNvSpPr>
              <a:spLocks noChangeAspect="1" noChangeArrowheads="1"/>
            </p:cNvSpPr>
            <p:nvPr/>
          </p:nvSpPr>
          <p:spPr bwMode="auto">
            <a:xfrm>
              <a:off x="1418491" y="2391697"/>
              <a:ext cx="90014" cy="911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" name="Oval 29"/>
            <p:cNvSpPr>
              <a:spLocks noChangeAspect="1" noChangeArrowheads="1"/>
            </p:cNvSpPr>
            <p:nvPr/>
          </p:nvSpPr>
          <p:spPr bwMode="auto">
            <a:xfrm>
              <a:off x="1863267" y="2172366"/>
              <a:ext cx="90014" cy="911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" name="Oval 28"/>
            <p:cNvSpPr>
              <a:spLocks noChangeAspect="1" noChangeArrowheads="1"/>
            </p:cNvSpPr>
            <p:nvPr/>
          </p:nvSpPr>
          <p:spPr bwMode="auto">
            <a:xfrm>
              <a:off x="2309102" y="1796219"/>
              <a:ext cx="90014" cy="900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" name="Oval 27"/>
            <p:cNvSpPr>
              <a:spLocks noChangeAspect="1" noChangeArrowheads="1"/>
            </p:cNvSpPr>
            <p:nvPr/>
          </p:nvSpPr>
          <p:spPr bwMode="auto">
            <a:xfrm>
              <a:off x="2753878" y="2842014"/>
              <a:ext cx="90014" cy="900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" name="Oval 26"/>
            <p:cNvSpPr>
              <a:spLocks noChangeAspect="1" noChangeArrowheads="1"/>
            </p:cNvSpPr>
            <p:nvPr/>
          </p:nvSpPr>
          <p:spPr bwMode="auto">
            <a:xfrm>
              <a:off x="3199713" y="2786916"/>
              <a:ext cx="90014" cy="900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2353580" y="1848138"/>
              <a:ext cx="2118" cy="14431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056317" y="3492589"/>
              <a:ext cx="420419" cy="1060"/>
            </a:xfrm>
            <a:custGeom>
              <a:avLst/>
              <a:gdLst>
                <a:gd name="T0" fmla="*/ 0 w 276"/>
                <a:gd name="T1" fmla="*/ 0 h 1"/>
                <a:gd name="T2" fmla="*/ 2147483647 w 276"/>
                <a:gd name="T3" fmla="*/ 0 h 1"/>
                <a:gd name="T4" fmla="*/ 0 60000 65536"/>
                <a:gd name="T5" fmla="*/ 0 60000 65536"/>
                <a:gd name="T6" fmla="*/ 0 w 276"/>
                <a:gd name="T7" fmla="*/ 0 h 1"/>
                <a:gd name="T8" fmla="*/ 276 w 27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">
                  <a:moveTo>
                    <a:pt x="0" y="0"/>
                  </a:moveTo>
                  <a:cubicBezTo>
                    <a:pt x="92" y="0"/>
                    <a:pt x="230" y="0"/>
                    <a:pt x="27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 flipH="1">
              <a:off x="1913040" y="3492589"/>
              <a:ext cx="420419" cy="1060"/>
            </a:xfrm>
            <a:custGeom>
              <a:avLst/>
              <a:gdLst>
                <a:gd name="T0" fmla="*/ 0 w 276"/>
                <a:gd name="T1" fmla="*/ 0 h 1"/>
                <a:gd name="T2" fmla="*/ 2147483647 w 276"/>
                <a:gd name="T3" fmla="*/ 0 h 1"/>
                <a:gd name="T4" fmla="*/ 0 60000 65536"/>
                <a:gd name="T5" fmla="*/ 0 60000 65536"/>
                <a:gd name="T6" fmla="*/ 0 w 276"/>
                <a:gd name="T7" fmla="*/ 0 h 1"/>
                <a:gd name="T8" fmla="*/ 276 w 27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1">
                  <a:moveTo>
                    <a:pt x="0" y="0"/>
                  </a:moveTo>
                  <a:cubicBezTo>
                    <a:pt x="92" y="0"/>
                    <a:pt x="230" y="0"/>
                    <a:pt x="27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1468264" y="3417359"/>
              <a:ext cx="406652" cy="3083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1600" i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en-US" altLang="ru-RU" sz="28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3341618" y="3360143"/>
              <a:ext cx="281691" cy="2924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600" i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ru-RU" altLang="ru-RU" sz="28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Freeform 35"/>
          <p:cNvSpPr>
            <a:spLocks/>
          </p:cNvSpPr>
          <p:nvPr/>
        </p:nvSpPr>
        <p:spPr bwMode="auto">
          <a:xfrm>
            <a:off x="763850" y="2278993"/>
            <a:ext cx="3246438" cy="1897063"/>
          </a:xfrm>
          <a:custGeom>
            <a:avLst/>
            <a:gdLst>
              <a:gd name="T0" fmla="*/ 0 w 6521"/>
              <a:gd name="T1" fmla="*/ 2147483647 h 6519"/>
              <a:gd name="T2" fmla="*/ 2147483647 w 6521"/>
              <a:gd name="T3" fmla="*/ 2147483647 h 6519"/>
              <a:gd name="T4" fmla="*/ 2147483647 w 6521"/>
              <a:gd name="T5" fmla="*/ 2147483647 h 6519"/>
              <a:gd name="T6" fmla="*/ 2147483647 w 6521"/>
              <a:gd name="T7" fmla="*/ 2147483647 h 6519"/>
              <a:gd name="T8" fmla="*/ 2147483647 w 6521"/>
              <a:gd name="T9" fmla="*/ 2147483647 h 6519"/>
              <a:gd name="T10" fmla="*/ 2147483647 w 6521"/>
              <a:gd name="T11" fmla="*/ 2147483647 h 6519"/>
              <a:gd name="T12" fmla="*/ 2147483647 w 6521"/>
              <a:gd name="T13" fmla="*/ 2147483647 h 6519"/>
              <a:gd name="T14" fmla="*/ 2147483647 w 6521"/>
              <a:gd name="T15" fmla="*/ 2147483647 h 6519"/>
              <a:gd name="T16" fmla="*/ 2147483647 w 6521"/>
              <a:gd name="T17" fmla="*/ 2147483647 h 6519"/>
              <a:gd name="T18" fmla="*/ 2147483647 w 6521"/>
              <a:gd name="T19" fmla="*/ 2147483647 h 6519"/>
              <a:gd name="T20" fmla="*/ 2147483647 w 6521"/>
              <a:gd name="T21" fmla="*/ 2147483647 h 6519"/>
              <a:gd name="T22" fmla="*/ 2147483647 w 6521"/>
              <a:gd name="T23" fmla="*/ 2147483647 h 65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521"/>
              <a:gd name="T37" fmla="*/ 0 h 6519"/>
              <a:gd name="T38" fmla="*/ 6521 w 6521"/>
              <a:gd name="T39" fmla="*/ 6519 h 651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521" h="6519">
                <a:moveTo>
                  <a:pt x="0" y="5559"/>
                </a:moveTo>
                <a:cubicBezTo>
                  <a:pt x="134" y="3720"/>
                  <a:pt x="269" y="1881"/>
                  <a:pt x="467" y="1908"/>
                </a:cubicBezTo>
                <a:cubicBezTo>
                  <a:pt x="665" y="1935"/>
                  <a:pt x="978" y="6025"/>
                  <a:pt x="1187" y="5721"/>
                </a:cubicBezTo>
                <a:cubicBezTo>
                  <a:pt x="1396" y="5417"/>
                  <a:pt x="1557" y="166"/>
                  <a:pt x="1724" y="83"/>
                </a:cubicBezTo>
                <a:cubicBezTo>
                  <a:pt x="1891" y="0"/>
                  <a:pt x="1956" y="4665"/>
                  <a:pt x="2191" y="5224"/>
                </a:cubicBezTo>
                <a:cubicBezTo>
                  <a:pt x="2426" y="5783"/>
                  <a:pt x="2933" y="3297"/>
                  <a:pt x="3134" y="3439"/>
                </a:cubicBezTo>
                <a:cubicBezTo>
                  <a:pt x="3335" y="3581"/>
                  <a:pt x="3182" y="6441"/>
                  <a:pt x="3397" y="6076"/>
                </a:cubicBezTo>
                <a:cubicBezTo>
                  <a:pt x="3612" y="5711"/>
                  <a:pt x="4126" y="1225"/>
                  <a:pt x="4422" y="1249"/>
                </a:cubicBezTo>
                <a:cubicBezTo>
                  <a:pt x="4718" y="1273"/>
                  <a:pt x="4912" y="5917"/>
                  <a:pt x="5172" y="6218"/>
                </a:cubicBezTo>
                <a:cubicBezTo>
                  <a:pt x="5432" y="6519"/>
                  <a:pt x="5826" y="3113"/>
                  <a:pt x="5983" y="3054"/>
                </a:cubicBezTo>
                <a:cubicBezTo>
                  <a:pt x="6140" y="2995"/>
                  <a:pt x="6025" y="5427"/>
                  <a:pt x="6115" y="5863"/>
                </a:cubicBezTo>
                <a:cubicBezTo>
                  <a:pt x="6205" y="6299"/>
                  <a:pt x="6436" y="5710"/>
                  <a:pt x="6521" y="5670"/>
                </a:cubicBezTo>
              </a:path>
            </a:pathLst>
          </a:custGeom>
          <a:noFill/>
          <a:ln w="19050">
            <a:solidFill>
              <a:srgbClr val="00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Полилиния 55"/>
          <p:cNvSpPr>
            <a:spLocks noChangeArrowheads="1"/>
          </p:cNvSpPr>
          <p:nvPr/>
        </p:nvSpPr>
        <p:spPr bwMode="auto">
          <a:xfrm>
            <a:off x="763850" y="2712381"/>
            <a:ext cx="3155950" cy="1558925"/>
          </a:xfrm>
          <a:custGeom>
            <a:avLst/>
            <a:gdLst>
              <a:gd name="T0" fmla="*/ 0 w 2698750"/>
              <a:gd name="T1" fmla="*/ 8784428 h 1332441"/>
              <a:gd name="T2" fmla="*/ 4146963 w 2698750"/>
              <a:gd name="T3" fmla="*/ 8441433 h 1332441"/>
              <a:gd name="T4" fmla="*/ 8066686 w 2698750"/>
              <a:gd name="T5" fmla="*/ 6440647 h 1332441"/>
              <a:gd name="T6" fmla="*/ 12043211 w 2698750"/>
              <a:gd name="T7" fmla="*/ 4439855 h 1332441"/>
              <a:gd name="T8" fmla="*/ 16076538 w 2698750"/>
              <a:gd name="T9" fmla="*/ 1009929 h 1332441"/>
              <a:gd name="T10" fmla="*/ 19996270 w 2698750"/>
              <a:gd name="T11" fmla="*/ 10499372 h 1332441"/>
              <a:gd name="T12" fmla="*/ 24143208 w 2698750"/>
              <a:gd name="T13" fmla="*/ 9984901 h 13324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98750"/>
              <a:gd name="T22" fmla="*/ 0 h 1332441"/>
              <a:gd name="T23" fmla="*/ 2698750 w 2698750"/>
              <a:gd name="T24" fmla="*/ 1332441 h 13324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98750" h="1332441">
                <a:moveTo>
                  <a:pt x="0" y="975783"/>
                </a:moveTo>
                <a:cubicBezTo>
                  <a:pt x="156633" y="978429"/>
                  <a:pt x="313267" y="981075"/>
                  <a:pt x="463550" y="937683"/>
                </a:cubicBezTo>
                <a:cubicBezTo>
                  <a:pt x="613833" y="894291"/>
                  <a:pt x="901700" y="715433"/>
                  <a:pt x="901700" y="715433"/>
                </a:cubicBezTo>
                <a:cubicBezTo>
                  <a:pt x="1048808" y="641350"/>
                  <a:pt x="1196975" y="593725"/>
                  <a:pt x="1346200" y="493183"/>
                </a:cubicBezTo>
                <a:cubicBezTo>
                  <a:pt x="1495425" y="392641"/>
                  <a:pt x="1648883" y="0"/>
                  <a:pt x="1797050" y="112183"/>
                </a:cubicBezTo>
                <a:cubicBezTo>
                  <a:pt x="1945217" y="224366"/>
                  <a:pt x="2084917" y="1000125"/>
                  <a:pt x="2235200" y="1166283"/>
                </a:cubicBezTo>
                <a:cubicBezTo>
                  <a:pt x="2385483" y="1332441"/>
                  <a:pt x="2542116" y="1220787"/>
                  <a:pt x="2698750" y="1109133"/>
                </a:cubicBezTo>
              </a:path>
            </a:pathLst>
          </a:custGeom>
          <a:noFill/>
          <a:ln w="19050" algn="ctr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AutoShape 75"/>
          <p:cNvSpPr>
            <a:spLocks noChangeArrowheads="1"/>
          </p:cNvSpPr>
          <p:nvPr/>
        </p:nvSpPr>
        <p:spPr bwMode="auto">
          <a:xfrm>
            <a:off x="3219713" y="1520168"/>
            <a:ext cx="1814512" cy="619125"/>
          </a:xfrm>
          <a:prstGeom prst="wedgeRoundRectCallout">
            <a:avLst>
              <a:gd name="adj1" fmla="val -48199"/>
              <a:gd name="adj2" fmla="val 162253"/>
              <a:gd name="adj3" fmla="val 16667"/>
            </a:avLst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>
                <a:latin typeface="Arial" charset="0"/>
              </a:rPr>
              <a:t>без сглаживания</a:t>
            </a:r>
          </a:p>
        </p:txBody>
      </p:sp>
      <p:sp>
        <p:nvSpPr>
          <p:cNvPr id="28" name="AutoShape 75"/>
          <p:cNvSpPr>
            <a:spLocks noChangeArrowheads="1"/>
          </p:cNvSpPr>
          <p:nvPr/>
        </p:nvSpPr>
        <p:spPr bwMode="auto">
          <a:xfrm>
            <a:off x="1133738" y="1520168"/>
            <a:ext cx="1814512" cy="619125"/>
          </a:xfrm>
          <a:prstGeom prst="wedgeRoundRectCallout">
            <a:avLst>
              <a:gd name="adj1" fmla="val 35791"/>
              <a:gd name="adj2" fmla="val 169945"/>
              <a:gd name="adj3" fmla="val 16667"/>
            </a:avLst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>
                <a:latin typeface="Arial" charset="0"/>
              </a:rPr>
              <a:t>после сглаживания</a:t>
            </a:r>
          </a:p>
        </p:txBody>
      </p:sp>
      <p:pic>
        <p:nvPicPr>
          <p:cNvPr id="29" name="Picture 15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44" y="3631585"/>
            <a:ext cx="985838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Стрелка вправо 29"/>
          <p:cNvSpPr/>
          <p:nvPr/>
        </p:nvSpPr>
        <p:spPr bwMode="auto">
          <a:xfrm>
            <a:off x="4324241" y="3192278"/>
            <a:ext cx="638175" cy="3429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1" name="Прямоугольник 72"/>
          <p:cNvSpPr>
            <a:spLocks noChangeArrowheads="1"/>
          </p:cNvSpPr>
          <p:nvPr/>
        </p:nvSpPr>
        <p:spPr bwMode="auto">
          <a:xfrm>
            <a:off x="4889112" y="1813563"/>
            <a:ext cx="1781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000000"/>
                </a:solidFill>
                <a:sym typeface="Symbol" panose="05050102010706020507" pitchFamily="18" charset="2"/>
              </a:rPr>
              <a:t>аналоговые устройства!</a:t>
            </a:r>
            <a:endParaRPr lang="ru-RU" alt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5" descr="http://cdn.head-fi.org/b/b5/b5f6175a_11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24" y="2330846"/>
            <a:ext cx="8826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75"/>
          <p:cNvSpPr>
            <a:spLocks noChangeArrowheads="1"/>
          </p:cNvSpPr>
          <p:nvPr/>
        </p:nvSpPr>
        <p:spPr bwMode="auto">
          <a:xfrm>
            <a:off x="1802075" y="1534456"/>
            <a:ext cx="1814513" cy="619125"/>
          </a:xfrm>
          <a:prstGeom prst="wedgeRoundRectCallout">
            <a:avLst>
              <a:gd name="adj1" fmla="val -55397"/>
              <a:gd name="adj2" fmla="val 97271"/>
              <a:gd name="adj3" fmla="val 16667"/>
            </a:avLst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>
                <a:latin typeface="Arial" charset="0"/>
              </a:rPr>
              <a:t>было до оцифровки</a:t>
            </a:r>
          </a:p>
        </p:txBody>
      </p:sp>
      <p:sp>
        <p:nvSpPr>
          <p:cNvPr id="63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6550893" y="2407386"/>
            <a:ext cx="2366436" cy="1912684"/>
          </a:xfrm>
        </p:spPr>
        <p:txBody>
          <a:bodyPr/>
          <a:lstStyle/>
          <a:p>
            <a:pPr marL="0" indent="0"/>
            <a:r>
              <a:rPr lang="ru-RU" sz="2400" b="1" dirty="0" smtClean="0"/>
              <a:t>Как улучшить качество?</a:t>
            </a:r>
          </a:p>
          <a:p>
            <a:pPr marL="0" indent="0"/>
            <a:r>
              <a:rPr lang="ru-RU" sz="2400" b="1" dirty="0" smtClean="0"/>
              <a:t>Что при этом ухудшится?</a:t>
            </a:r>
          </a:p>
        </p:txBody>
      </p:sp>
    </p:spTree>
    <p:extLst>
      <p:ext uri="{BB962C8B-B14F-4D97-AF65-F5344CB8AC3E}">
        <p14:creationId xmlns:p14="http://schemas.microsoft.com/office/powerpoint/2010/main" val="395350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7" grpId="0" animBg="1"/>
      <p:bldP spid="27" grpId="1" animBg="1"/>
      <p:bldP spid="28" grpId="0" animBg="1"/>
      <p:bldP spid="33" grpId="0" animBg="1"/>
      <p:bldP spid="6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63"/>
          <p:cNvSpPr txBox="1">
            <a:spLocks noGrp="1"/>
          </p:cNvSpPr>
          <p:nvPr>
            <p:ph type="title"/>
          </p:nvPr>
        </p:nvSpPr>
        <p:spPr>
          <a:xfrm>
            <a:off x="450955" y="1027718"/>
            <a:ext cx="4448100" cy="2072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Спасибо за </a:t>
            </a:r>
            <a:br>
              <a:rPr lang="ru-RU" dirty="0" smtClean="0"/>
            </a:br>
            <a:r>
              <a:rPr lang="ru-RU" dirty="0" smtClean="0"/>
              <a:t>внимание!</a:t>
            </a:r>
            <a:endParaRPr dirty="0"/>
          </a:p>
        </p:txBody>
      </p:sp>
      <p:sp>
        <p:nvSpPr>
          <p:cNvPr id="1683" name="Google Shape;1683;p63"/>
          <p:cNvSpPr txBox="1"/>
          <p:nvPr/>
        </p:nvSpPr>
        <p:spPr>
          <a:xfrm>
            <a:off x="713225" y="4187775"/>
            <a:ext cx="44481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grpSp>
        <p:nvGrpSpPr>
          <p:cNvPr id="1695" name="Google Shape;1695;p63"/>
          <p:cNvGrpSpPr/>
          <p:nvPr/>
        </p:nvGrpSpPr>
        <p:grpSpPr>
          <a:xfrm>
            <a:off x="4345497" y="387904"/>
            <a:ext cx="4798503" cy="4380933"/>
            <a:chOff x="4279486" y="389244"/>
            <a:chExt cx="4798503" cy="4380933"/>
          </a:xfrm>
        </p:grpSpPr>
        <p:sp>
          <p:nvSpPr>
            <p:cNvPr id="1696" name="Google Shape;1696;p63"/>
            <p:cNvSpPr/>
            <p:nvPr/>
          </p:nvSpPr>
          <p:spPr>
            <a:xfrm rot="469462">
              <a:off x="4685709" y="744128"/>
              <a:ext cx="3922576" cy="3405031"/>
            </a:xfrm>
            <a:custGeom>
              <a:avLst/>
              <a:gdLst/>
              <a:ahLst/>
              <a:cxnLst/>
              <a:rect l="l" t="t" r="r" b="b"/>
              <a:pathLst>
                <a:path w="22442" h="19481" extrusionOk="0">
                  <a:moveTo>
                    <a:pt x="21083" y="1"/>
                  </a:moveTo>
                  <a:cubicBezTo>
                    <a:pt x="21062" y="1"/>
                    <a:pt x="21041" y="1"/>
                    <a:pt x="21020" y="2"/>
                  </a:cubicBezTo>
                  <a:lnTo>
                    <a:pt x="1495" y="800"/>
                  </a:lnTo>
                  <a:cubicBezTo>
                    <a:pt x="638" y="833"/>
                    <a:pt x="0" y="1559"/>
                    <a:pt x="87" y="2416"/>
                  </a:cubicBezTo>
                  <a:lnTo>
                    <a:pt x="1285" y="14449"/>
                  </a:lnTo>
                  <a:cubicBezTo>
                    <a:pt x="1373" y="15305"/>
                    <a:pt x="2141" y="16057"/>
                    <a:pt x="2999" y="16120"/>
                  </a:cubicBezTo>
                  <a:lnTo>
                    <a:pt x="10126" y="16644"/>
                  </a:lnTo>
                  <a:cubicBezTo>
                    <a:pt x="10983" y="16705"/>
                    <a:pt x="11604" y="17658"/>
                    <a:pt x="11507" y="18514"/>
                  </a:cubicBezTo>
                  <a:lnTo>
                    <a:pt x="11507" y="18550"/>
                  </a:lnTo>
                  <a:cubicBezTo>
                    <a:pt x="11440" y="19144"/>
                    <a:pt x="11668" y="19481"/>
                    <a:pt x="12059" y="19481"/>
                  </a:cubicBezTo>
                  <a:cubicBezTo>
                    <a:pt x="12232" y="19481"/>
                    <a:pt x="12436" y="19415"/>
                    <a:pt x="12662" y="19276"/>
                  </a:cubicBezTo>
                  <a:lnTo>
                    <a:pt x="14567" y="18094"/>
                  </a:lnTo>
                  <a:cubicBezTo>
                    <a:pt x="15262" y="17665"/>
                    <a:pt x="16467" y="17172"/>
                    <a:pt x="17320" y="17172"/>
                  </a:cubicBezTo>
                  <a:cubicBezTo>
                    <a:pt x="17368" y="17172"/>
                    <a:pt x="17415" y="17174"/>
                    <a:pt x="17461" y="17177"/>
                  </a:cubicBezTo>
                  <a:lnTo>
                    <a:pt x="17872" y="17202"/>
                  </a:lnTo>
                  <a:cubicBezTo>
                    <a:pt x="17910" y="17205"/>
                    <a:pt x="17948" y="17207"/>
                    <a:pt x="17986" y="17207"/>
                  </a:cubicBezTo>
                  <a:cubicBezTo>
                    <a:pt x="18804" y="17207"/>
                    <a:pt x="19586" y="16588"/>
                    <a:pt x="19753" y="15786"/>
                  </a:cubicBezTo>
                  <a:lnTo>
                    <a:pt x="22271" y="1471"/>
                  </a:lnTo>
                  <a:cubicBezTo>
                    <a:pt x="22441" y="652"/>
                    <a:pt x="21914" y="1"/>
                    <a:pt x="210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7" name="Google Shape;1697;p63"/>
            <p:cNvGrpSpPr/>
            <p:nvPr/>
          </p:nvGrpSpPr>
          <p:grpSpPr>
            <a:xfrm>
              <a:off x="4866827" y="1126593"/>
              <a:ext cx="3100229" cy="2246160"/>
              <a:chOff x="5072552" y="1093418"/>
              <a:chExt cx="3100229" cy="2246160"/>
            </a:xfrm>
          </p:grpSpPr>
          <p:grpSp>
            <p:nvGrpSpPr>
              <p:cNvPr id="1698" name="Google Shape;1698;p63"/>
              <p:cNvGrpSpPr/>
              <p:nvPr/>
            </p:nvGrpSpPr>
            <p:grpSpPr>
              <a:xfrm>
                <a:off x="5907464" y="1231190"/>
                <a:ext cx="1399007" cy="2108388"/>
                <a:chOff x="6033539" y="1118365"/>
                <a:chExt cx="1399007" cy="2108388"/>
              </a:xfrm>
            </p:grpSpPr>
            <p:sp>
              <p:nvSpPr>
                <p:cNvPr id="1699" name="Google Shape;1699;p63"/>
                <p:cNvSpPr/>
                <p:nvPr/>
              </p:nvSpPr>
              <p:spPr>
                <a:xfrm>
                  <a:off x="6066576" y="1153805"/>
                  <a:ext cx="1331129" cy="161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8" h="8061" extrusionOk="0">
                      <a:moveTo>
                        <a:pt x="3325" y="0"/>
                      </a:moveTo>
                      <a:cubicBezTo>
                        <a:pt x="1489" y="0"/>
                        <a:pt x="1" y="1486"/>
                        <a:pt x="1" y="3322"/>
                      </a:cubicBezTo>
                      <a:cubicBezTo>
                        <a:pt x="1" y="4590"/>
                        <a:pt x="719" y="5700"/>
                        <a:pt x="1776" y="6260"/>
                      </a:cubicBezTo>
                      <a:lnTo>
                        <a:pt x="1776" y="8061"/>
                      </a:lnTo>
                      <a:lnTo>
                        <a:pt x="4880" y="8061"/>
                      </a:lnTo>
                      <a:lnTo>
                        <a:pt x="4880" y="6260"/>
                      </a:lnTo>
                      <a:cubicBezTo>
                        <a:pt x="5929" y="5700"/>
                        <a:pt x="6647" y="4590"/>
                        <a:pt x="6647" y="3322"/>
                      </a:cubicBezTo>
                      <a:cubicBezTo>
                        <a:pt x="6647" y="1486"/>
                        <a:pt x="5161" y="0"/>
                        <a:pt x="332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63"/>
                <p:cNvSpPr/>
                <p:nvPr/>
              </p:nvSpPr>
              <p:spPr>
                <a:xfrm>
                  <a:off x="6033539" y="1118365"/>
                  <a:ext cx="1399007" cy="1684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8415" extrusionOk="0">
                      <a:moveTo>
                        <a:pt x="3490" y="343"/>
                      </a:moveTo>
                      <a:cubicBezTo>
                        <a:pt x="5230" y="343"/>
                        <a:pt x="6646" y="1759"/>
                        <a:pt x="6646" y="3499"/>
                      </a:cubicBezTo>
                      <a:cubicBezTo>
                        <a:pt x="6646" y="4670"/>
                        <a:pt x="6000" y="5738"/>
                        <a:pt x="4967" y="6280"/>
                      </a:cubicBezTo>
                      <a:lnTo>
                        <a:pt x="4871" y="6332"/>
                      </a:lnTo>
                      <a:lnTo>
                        <a:pt x="4871" y="8072"/>
                      </a:lnTo>
                      <a:lnTo>
                        <a:pt x="2107" y="8072"/>
                      </a:lnTo>
                      <a:lnTo>
                        <a:pt x="2107" y="6332"/>
                      </a:lnTo>
                      <a:lnTo>
                        <a:pt x="2021" y="6280"/>
                      </a:lnTo>
                      <a:cubicBezTo>
                        <a:pt x="980" y="5738"/>
                        <a:pt x="342" y="4670"/>
                        <a:pt x="342" y="3499"/>
                      </a:cubicBezTo>
                      <a:cubicBezTo>
                        <a:pt x="342" y="1759"/>
                        <a:pt x="1750" y="343"/>
                        <a:pt x="3490" y="343"/>
                      </a:cubicBezTo>
                      <a:close/>
                      <a:moveTo>
                        <a:pt x="3490" y="1"/>
                      </a:moveTo>
                      <a:cubicBezTo>
                        <a:pt x="1566" y="1"/>
                        <a:pt x="0" y="1566"/>
                        <a:pt x="0" y="3499"/>
                      </a:cubicBezTo>
                      <a:cubicBezTo>
                        <a:pt x="0" y="4758"/>
                        <a:pt x="674" y="5913"/>
                        <a:pt x="1767" y="6534"/>
                      </a:cubicBezTo>
                      <a:lnTo>
                        <a:pt x="1767" y="8414"/>
                      </a:lnTo>
                      <a:lnTo>
                        <a:pt x="5213" y="8414"/>
                      </a:lnTo>
                      <a:lnTo>
                        <a:pt x="5213" y="6534"/>
                      </a:lnTo>
                      <a:cubicBezTo>
                        <a:pt x="6315" y="5913"/>
                        <a:pt x="6986" y="4758"/>
                        <a:pt x="6986" y="3499"/>
                      </a:cubicBezTo>
                      <a:cubicBezTo>
                        <a:pt x="6986" y="1566"/>
                        <a:pt x="5423" y="1"/>
                        <a:pt x="34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63"/>
                <p:cNvSpPr/>
                <p:nvPr/>
              </p:nvSpPr>
              <p:spPr>
                <a:xfrm>
                  <a:off x="6345295" y="1829370"/>
                  <a:ext cx="775891" cy="915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5" h="4574" extrusionOk="0">
                      <a:moveTo>
                        <a:pt x="812" y="341"/>
                      </a:moveTo>
                      <a:cubicBezTo>
                        <a:pt x="1058" y="341"/>
                        <a:pt x="1259" y="542"/>
                        <a:pt x="1259" y="788"/>
                      </a:cubicBezTo>
                      <a:lnTo>
                        <a:pt x="1259" y="1233"/>
                      </a:lnTo>
                      <a:lnTo>
                        <a:pt x="779" y="1233"/>
                      </a:lnTo>
                      <a:cubicBezTo>
                        <a:pt x="533" y="1233"/>
                        <a:pt x="340" y="1033"/>
                        <a:pt x="340" y="788"/>
                      </a:cubicBezTo>
                      <a:cubicBezTo>
                        <a:pt x="340" y="542"/>
                        <a:pt x="533" y="341"/>
                        <a:pt x="779" y="341"/>
                      </a:cubicBezTo>
                      <a:close/>
                      <a:moveTo>
                        <a:pt x="3087" y="341"/>
                      </a:moveTo>
                      <a:cubicBezTo>
                        <a:pt x="3331" y="341"/>
                        <a:pt x="3532" y="542"/>
                        <a:pt x="3532" y="788"/>
                      </a:cubicBezTo>
                      <a:cubicBezTo>
                        <a:pt x="3532" y="1033"/>
                        <a:pt x="3331" y="1233"/>
                        <a:pt x="3087" y="1233"/>
                      </a:cubicBezTo>
                      <a:lnTo>
                        <a:pt x="2615" y="1233"/>
                      </a:lnTo>
                      <a:lnTo>
                        <a:pt x="2615" y="788"/>
                      </a:lnTo>
                      <a:cubicBezTo>
                        <a:pt x="2615" y="542"/>
                        <a:pt x="2806" y="341"/>
                        <a:pt x="3052" y="341"/>
                      </a:cubicBezTo>
                      <a:close/>
                      <a:moveTo>
                        <a:pt x="779" y="1"/>
                      </a:moveTo>
                      <a:cubicBezTo>
                        <a:pt x="351" y="1"/>
                        <a:pt x="0" y="351"/>
                        <a:pt x="0" y="788"/>
                      </a:cubicBezTo>
                      <a:cubicBezTo>
                        <a:pt x="0" y="1216"/>
                        <a:pt x="351" y="1575"/>
                        <a:pt x="779" y="1575"/>
                      </a:cubicBezTo>
                      <a:lnTo>
                        <a:pt x="1259" y="1575"/>
                      </a:lnTo>
                      <a:lnTo>
                        <a:pt x="1259" y="4399"/>
                      </a:lnTo>
                      <a:cubicBezTo>
                        <a:pt x="1259" y="4496"/>
                        <a:pt x="1337" y="4574"/>
                        <a:pt x="1434" y="4574"/>
                      </a:cubicBezTo>
                      <a:cubicBezTo>
                        <a:pt x="1522" y="4574"/>
                        <a:pt x="1599" y="4496"/>
                        <a:pt x="1599" y="4399"/>
                      </a:cubicBezTo>
                      <a:lnTo>
                        <a:pt x="1599" y="1575"/>
                      </a:lnTo>
                      <a:lnTo>
                        <a:pt x="2265" y="1575"/>
                      </a:lnTo>
                      <a:lnTo>
                        <a:pt x="2265" y="4399"/>
                      </a:lnTo>
                      <a:cubicBezTo>
                        <a:pt x="2265" y="4496"/>
                        <a:pt x="2344" y="4574"/>
                        <a:pt x="2439" y="4574"/>
                      </a:cubicBezTo>
                      <a:cubicBezTo>
                        <a:pt x="2535" y="4574"/>
                        <a:pt x="2615" y="4496"/>
                        <a:pt x="2615" y="4399"/>
                      </a:cubicBezTo>
                      <a:lnTo>
                        <a:pt x="2615" y="1575"/>
                      </a:lnTo>
                      <a:lnTo>
                        <a:pt x="3087" y="1575"/>
                      </a:lnTo>
                      <a:cubicBezTo>
                        <a:pt x="3524" y="1575"/>
                        <a:pt x="3874" y="1216"/>
                        <a:pt x="3874" y="788"/>
                      </a:cubicBezTo>
                      <a:cubicBezTo>
                        <a:pt x="3874" y="351"/>
                        <a:pt x="3524" y="1"/>
                        <a:pt x="3087" y="1"/>
                      </a:cubicBezTo>
                      <a:lnTo>
                        <a:pt x="3052" y="1"/>
                      </a:lnTo>
                      <a:cubicBezTo>
                        <a:pt x="2623" y="1"/>
                        <a:pt x="2265" y="351"/>
                        <a:pt x="2265" y="788"/>
                      </a:cubicBezTo>
                      <a:lnTo>
                        <a:pt x="2265" y="1233"/>
                      </a:lnTo>
                      <a:lnTo>
                        <a:pt x="1599" y="1233"/>
                      </a:lnTo>
                      <a:lnTo>
                        <a:pt x="1599" y="788"/>
                      </a:lnTo>
                      <a:cubicBezTo>
                        <a:pt x="1599" y="351"/>
                        <a:pt x="1251" y="1"/>
                        <a:pt x="81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63"/>
                <p:cNvSpPr/>
                <p:nvPr/>
              </p:nvSpPr>
              <p:spPr>
                <a:xfrm>
                  <a:off x="6360712" y="2745006"/>
                  <a:ext cx="744455" cy="48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8" h="2406" extrusionOk="0">
                      <a:moveTo>
                        <a:pt x="1" y="1"/>
                      </a:moveTo>
                      <a:lnTo>
                        <a:pt x="1" y="1549"/>
                      </a:lnTo>
                      <a:lnTo>
                        <a:pt x="779" y="1749"/>
                      </a:lnTo>
                      <a:cubicBezTo>
                        <a:pt x="1050" y="1994"/>
                        <a:pt x="1409" y="2406"/>
                        <a:pt x="1804" y="2406"/>
                      </a:cubicBezTo>
                      <a:lnTo>
                        <a:pt x="1917" y="2406"/>
                      </a:lnTo>
                      <a:cubicBezTo>
                        <a:pt x="2309" y="2406"/>
                        <a:pt x="2668" y="1994"/>
                        <a:pt x="2939" y="1749"/>
                      </a:cubicBezTo>
                      <a:lnTo>
                        <a:pt x="3718" y="1549"/>
                      </a:lnTo>
                      <a:lnTo>
                        <a:pt x="371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63"/>
                <p:cNvSpPr/>
                <p:nvPr/>
              </p:nvSpPr>
              <p:spPr>
                <a:xfrm>
                  <a:off x="6287228" y="2704760"/>
                  <a:ext cx="889822" cy="71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59" extrusionOk="0">
                      <a:moveTo>
                        <a:pt x="185" y="0"/>
                      </a:moveTo>
                      <a:cubicBezTo>
                        <a:pt x="80" y="0"/>
                        <a:pt x="1" y="80"/>
                        <a:pt x="1" y="185"/>
                      </a:cubicBezTo>
                      <a:cubicBezTo>
                        <a:pt x="1" y="281"/>
                        <a:pt x="80" y="359"/>
                        <a:pt x="185" y="359"/>
                      </a:cubicBezTo>
                      <a:lnTo>
                        <a:pt x="4269" y="359"/>
                      </a:lnTo>
                      <a:cubicBezTo>
                        <a:pt x="4366" y="359"/>
                        <a:pt x="4443" y="281"/>
                        <a:pt x="4443" y="185"/>
                      </a:cubicBezTo>
                      <a:cubicBezTo>
                        <a:pt x="4443" y="80"/>
                        <a:pt x="4366" y="0"/>
                        <a:pt x="4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63"/>
                <p:cNvSpPr/>
                <p:nvPr/>
              </p:nvSpPr>
              <p:spPr>
                <a:xfrm>
                  <a:off x="6287228" y="2862338"/>
                  <a:ext cx="889822" cy="71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59" extrusionOk="0">
                      <a:moveTo>
                        <a:pt x="185" y="0"/>
                      </a:moveTo>
                      <a:cubicBezTo>
                        <a:pt x="80" y="0"/>
                        <a:pt x="1" y="80"/>
                        <a:pt x="1" y="176"/>
                      </a:cubicBezTo>
                      <a:cubicBezTo>
                        <a:pt x="1" y="271"/>
                        <a:pt x="80" y="359"/>
                        <a:pt x="185" y="359"/>
                      </a:cubicBezTo>
                      <a:lnTo>
                        <a:pt x="4269" y="359"/>
                      </a:lnTo>
                      <a:cubicBezTo>
                        <a:pt x="4366" y="359"/>
                        <a:pt x="4443" y="271"/>
                        <a:pt x="4443" y="176"/>
                      </a:cubicBezTo>
                      <a:cubicBezTo>
                        <a:pt x="4443" y="80"/>
                        <a:pt x="4366" y="0"/>
                        <a:pt x="4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63"/>
                <p:cNvSpPr/>
                <p:nvPr/>
              </p:nvSpPr>
              <p:spPr>
                <a:xfrm>
                  <a:off x="6287228" y="3018115"/>
                  <a:ext cx="889822" cy="72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60" extrusionOk="0">
                      <a:moveTo>
                        <a:pt x="185" y="1"/>
                      </a:moveTo>
                      <a:cubicBezTo>
                        <a:pt x="80" y="1"/>
                        <a:pt x="1" y="89"/>
                        <a:pt x="1" y="185"/>
                      </a:cubicBezTo>
                      <a:cubicBezTo>
                        <a:pt x="1" y="280"/>
                        <a:pt x="80" y="360"/>
                        <a:pt x="185" y="360"/>
                      </a:cubicBezTo>
                      <a:lnTo>
                        <a:pt x="4269" y="360"/>
                      </a:lnTo>
                      <a:cubicBezTo>
                        <a:pt x="4366" y="360"/>
                        <a:pt x="4443" y="280"/>
                        <a:pt x="4443" y="185"/>
                      </a:cubicBezTo>
                      <a:cubicBezTo>
                        <a:pt x="4443" y="89"/>
                        <a:pt x="4366" y="1"/>
                        <a:pt x="426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6" name="Google Shape;1706;p63"/>
                <p:cNvSpPr/>
                <p:nvPr/>
              </p:nvSpPr>
              <p:spPr>
                <a:xfrm>
                  <a:off x="6168425" y="1322875"/>
                  <a:ext cx="1055100" cy="997200"/>
                </a:xfrm>
                <a:prstGeom prst="arc">
                  <a:avLst>
                    <a:gd name="adj1" fmla="val 16200000"/>
                    <a:gd name="adj2" fmla="val 0"/>
                  </a:avLst>
                </a:prstGeom>
                <a:noFill/>
                <a:ln w="1143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Lato"/>
                    <a:ea typeface="Lato"/>
                    <a:cs typeface="Lato"/>
                    <a:sym typeface="Lato"/>
                  </a:endParaRPr>
                </a:p>
              </p:txBody>
            </p:sp>
          </p:grpSp>
          <p:grpSp>
            <p:nvGrpSpPr>
              <p:cNvPr id="1707" name="Google Shape;1707;p63"/>
              <p:cNvGrpSpPr/>
              <p:nvPr/>
            </p:nvGrpSpPr>
            <p:grpSpPr>
              <a:xfrm>
                <a:off x="7488327" y="1093418"/>
                <a:ext cx="684454" cy="1679293"/>
                <a:chOff x="7541402" y="1040318"/>
                <a:chExt cx="684454" cy="1679293"/>
              </a:xfrm>
            </p:grpSpPr>
            <p:sp>
              <p:nvSpPr>
                <p:cNvPr id="1708" name="Google Shape;1708;p63"/>
                <p:cNvSpPr/>
                <p:nvPr/>
              </p:nvSpPr>
              <p:spPr>
                <a:xfrm rot="-1251331">
                  <a:off x="7675047" y="1908923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63"/>
                <p:cNvSpPr/>
                <p:nvPr/>
              </p:nvSpPr>
              <p:spPr>
                <a:xfrm rot="-1251331">
                  <a:off x="7612626" y="219371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63"/>
                <p:cNvSpPr/>
                <p:nvPr/>
              </p:nvSpPr>
              <p:spPr>
                <a:xfrm rot="-9548669" flipH="1">
                  <a:off x="7675047" y="1503198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63"/>
                <p:cNvSpPr/>
                <p:nvPr/>
              </p:nvSpPr>
              <p:spPr>
                <a:xfrm rot="-9548669" flipH="1">
                  <a:off x="7612626" y="109430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2" name="Google Shape;1712;p63"/>
              <p:cNvGrpSpPr/>
              <p:nvPr/>
            </p:nvGrpSpPr>
            <p:grpSpPr>
              <a:xfrm flipH="1">
                <a:off x="5072552" y="1093418"/>
                <a:ext cx="684454" cy="1679293"/>
                <a:chOff x="7541402" y="1040318"/>
                <a:chExt cx="684454" cy="1679293"/>
              </a:xfrm>
            </p:grpSpPr>
            <p:sp>
              <p:nvSpPr>
                <p:cNvPr id="1713" name="Google Shape;1713;p63"/>
                <p:cNvSpPr/>
                <p:nvPr/>
              </p:nvSpPr>
              <p:spPr>
                <a:xfrm rot="-1251331">
                  <a:off x="7675047" y="1908923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63"/>
                <p:cNvSpPr/>
                <p:nvPr/>
              </p:nvSpPr>
              <p:spPr>
                <a:xfrm rot="-1251331">
                  <a:off x="7612626" y="219371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63"/>
                <p:cNvSpPr/>
                <p:nvPr/>
              </p:nvSpPr>
              <p:spPr>
                <a:xfrm rot="-9548669" flipH="1">
                  <a:off x="7675047" y="1503198"/>
                  <a:ext cx="505456" cy="34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348" extrusionOk="0">
                      <a:moveTo>
                        <a:pt x="228" y="0"/>
                      </a:moveTo>
                      <a:cubicBezTo>
                        <a:pt x="222" y="0"/>
                        <a:pt x="216" y="1"/>
                        <a:pt x="210" y="2"/>
                      </a:cubicBezTo>
                      <a:cubicBezTo>
                        <a:pt x="149" y="2"/>
                        <a:pt x="87" y="38"/>
                        <a:pt x="53" y="90"/>
                      </a:cubicBezTo>
                      <a:cubicBezTo>
                        <a:pt x="0" y="187"/>
                        <a:pt x="26" y="309"/>
                        <a:pt x="114" y="369"/>
                      </a:cubicBezTo>
                      <a:cubicBezTo>
                        <a:pt x="147" y="387"/>
                        <a:pt x="183" y="396"/>
                        <a:pt x="218" y="396"/>
                      </a:cubicBezTo>
                      <a:cubicBezTo>
                        <a:pt x="287" y="396"/>
                        <a:pt x="353" y="364"/>
                        <a:pt x="393" y="300"/>
                      </a:cubicBezTo>
                      <a:cubicBezTo>
                        <a:pt x="445" y="212"/>
                        <a:pt x="420" y="90"/>
                        <a:pt x="324" y="30"/>
                      </a:cubicBezTo>
                      <a:cubicBezTo>
                        <a:pt x="294" y="16"/>
                        <a:pt x="259" y="0"/>
                        <a:pt x="228" y="0"/>
                      </a:cubicBezTo>
                      <a:close/>
                      <a:moveTo>
                        <a:pt x="708" y="317"/>
                      </a:moveTo>
                      <a:cubicBezTo>
                        <a:pt x="647" y="328"/>
                        <a:pt x="594" y="353"/>
                        <a:pt x="559" y="414"/>
                      </a:cubicBezTo>
                      <a:cubicBezTo>
                        <a:pt x="498" y="502"/>
                        <a:pt x="525" y="623"/>
                        <a:pt x="622" y="684"/>
                      </a:cubicBezTo>
                      <a:cubicBezTo>
                        <a:pt x="652" y="703"/>
                        <a:pt x="686" y="711"/>
                        <a:pt x="721" y="711"/>
                      </a:cubicBezTo>
                      <a:cubicBezTo>
                        <a:pt x="787" y="711"/>
                        <a:pt x="853" y="681"/>
                        <a:pt x="892" y="623"/>
                      </a:cubicBezTo>
                      <a:cubicBezTo>
                        <a:pt x="953" y="527"/>
                        <a:pt x="926" y="405"/>
                        <a:pt x="832" y="344"/>
                      </a:cubicBezTo>
                      <a:cubicBezTo>
                        <a:pt x="796" y="328"/>
                        <a:pt x="752" y="317"/>
                        <a:pt x="708" y="317"/>
                      </a:cubicBezTo>
                      <a:close/>
                      <a:moveTo>
                        <a:pt x="1216" y="632"/>
                      </a:moveTo>
                      <a:cubicBezTo>
                        <a:pt x="1155" y="642"/>
                        <a:pt x="1094" y="667"/>
                        <a:pt x="1058" y="728"/>
                      </a:cubicBezTo>
                      <a:cubicBezTo>
                        <a:pt x="1006" y="816"/>
                        <a:pt x="1031" y="938"/>
                        <a:pt x="1119" y="999"/>
                      </a:cubicBezTo>
                      <a:cubicBezTo>
                        <a:pt x="1154" y="1022"/>
                        <a:pt x="1193" y="1033"/>
                        <a:pt x="1230" y="1033"/>
                      </a:cubicBezTo>
                      <a:cubicBezTo>
                        <a:pt x="1296" y="1033"/>
                        <a:pt x="1359" y="1000"/>
                        <a:pt x="1398" y="938"/>
                      </a:cubicBezTo>
                      <a:cubicBezTo>
                        <a:pt x="1451" y="842"/>
                        <a:pt x="1425" y="720"/>
                        <a:pt x="1337" y="667"/>
                      </a:cubicBezTo>
                      <a:cubicBezTo>
                        <a:pt x="1293" y="642"/>
                        <a:pt x="1251" y="632"/>
                        <a:pt x="1216" y="632"/>
                      </a:cubicBezTo>
                      <a:close/>
                      <a:moveTo>
                        <a:pt x="1713" y="947"/>
                      </a:moveTo>
                      <a:cubicBezTo>
                        <a:pt x="1652" y="957"/>
                        <a:pt x="1600" y="991"/>
                        <a:pt x="1566" y="1043"/>
                      </a:cubicBezTo>
                      <a:cubicBezTo>
                        <a:pt x="1503" y="1140"/>
                        <a:pt x="1530" y="1261"/>
                        <a:pt x="1627" y="1314"/>
                      </a:cubicBezTo>
                      <a:cubicBezTo>
                        <a:pt x="1662" y="1337"/>
                        <a:pt x="1701" y="1348"/>
                        <a:pt x="1738" y="1348"/>
                      </a:cubicBezTo>
                      <a:cubicBezTo>
                        <a:pt x="1803" y="1348"/>
                        <a:pt x="1864" y="1314"/>
                        <a:pt x="1898" y="1253"/>
                      </a:cubicBezTo>
                      <a:cubicBezTo>
                        <a:pt x="1959" y="1167"/>
                        <a:pt x="1933" y="1043"/>
                        <a:pt x="1837" y="982"/>
                      </a:cubicBezTo>
                      <a:cubicBezTo>
                        <a:pt x="1801" y="957"/>
                        <a:pt x="1757" y="947"/>
                        <a:pt x="1713" y="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63"/>
                <p:cNvSpPr/>
                <p:nvPr/>
              </p:nvSpPr>
              <p:spPr>
                <a:xfrm rot="-9548669" flipH="1">
                  <a:off x="7612626" y="1094302"/>
                  <a:ext cx="390122" cy="47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" h="1829" extrusionOk="0">
                      <a:moveTo>
                        <a:pt x="232" y="0"/>
                      </a:moveTo>
                      <a:cubicBezTo>
                        <a:pt x="224" y="0"/>
                        <a:pt x="217" y="1"/>
                        <a:pt x="210" y="2"/>
                      </a:cubicBezTo>
                      <a:cubicBezTo>
                        <a:pt x="174" y="2"/>
                        <a:pt x="139" y="19"/>
                        <a:pt x="105" y="36"/>
                      </a:cubicBezTo>
                      <a:cubicBezTo>
                        <a:pt x="17" y="107"/>
                        <a:pt x="0" y="229"/>
                        <a:pt x="69" y="317"/>
                      </a:cubicBezTo>
                      <a:cubicBezTo>
                        <a:pt x="106" y="369"/>
                        <a:pt x="164" y="396"/>
                        <a:pt x="224" y="396"/>
                      </a:cubicBezTo>
                      <a:cubicBezTo>
                        <a:pt x="264" y="396"/>
                        <a:pt x="305" y="384"/>
                        <a:pt x="340" y="359"/>
                      </a:cubicBezTo>
                      <a:cubicBezTo>
                        <a:pt x="428" y="290"/>
                        <a:pt x="445" y="168"/>
                        <a:pt x="384" y="80"/>
                      </a:cubicBezTo>
                      <a:cubicBezTo>
                        <a:pt x="345" y="34"/>
                        <a:pt x="287" y="0"/>
                        <a:pt x="232" y="0"/>
                      </a:cubicBezTo>
                      <a:close/>
                      <a:moveTo>
                        <a:pt x="567" y="474"/>
                      </a:moveTo>
                      <a:cubicBezTo>
                        <a:pt x="525" y="483"/>
                        <a:pt x="489" y="491"/>
                        <a:pt x="462" y="516"/>
                      </a:cubicBezTo>
                      <a:cubicBezTo>
                        <a:pt x="376" y="579"/>
                        <a:pt x="357" y="709"/>
                        <a:pt x="420" y="798"/>
                      </a:cubicBezTo>
                      <a:cubicBezTo>
                        <a:pt x="460" y="848"/>
                        <a:pt x="518" y="875"/>
                        <a:pt x="577" y="875"/>
                      </a:cubicBezTo>
                      <a:cubicBezTo>
                        <a:pt x="619" y="875"/>
                        <a:pt x="662" y="861"/>
                        <a:pt x="699" y="831"/>
                      </a:cubicBezTo>
                      <a:cubicBezTo>
                        <a:pt x="787" y="770"/>
                        <a:pt x="804" y="649"/>
                        <a:pt x="735" y="560"/>
                      </a:cubicBezTo>
                      <a:cubicBezTo>
                        <a:pt x="699" y="500"/>
                        <a:pt x="630" y="474"/>
                        <a:pt x="567" y="474"/>
                      </a:cubicBezTo>
                      <a:close/>
                      <a:moveTo>
                        <a:pt x="938" y="954"/>
                      </a:moveTo>
                      <a:cubicBezTo>
                        <a:pt x="931" y="954"/>
                        <a:pt x="924" y="954"/>
                        <a:pt x="917" y="955"/>
                      </a:cubicBezTo>
                      <a:cubicBezTo>
                        <a:pt x="881" y="955"/>
                        <a:pt x="848" y="972"/>
                        <a:pt x="812" y="989"/>
                      </a:cubicBezTo>
                      <a:cubicBezTo>
                        <a:pt x="724" y="1060"/>
                        <a:pt x="707" y="1182"/>
                        <a:pt x="777" y="1270"/>
                      </a:cubicBezTo>
                      <a:cubicBezTo>
                        <a:pt x="815" y="1322"/>
                        <a:pt x="874" y="1349"/>
                        <a:pt x="935" y="1349"/>
                      </a:cubicBezTo>
                      <a:cubicBezTo>
                        <a:pt x="975" y="1349"/>
                        <a:pt x="1015" y="1338"/>
                        <a:pt x="1049" y="1314"/>
                      </a:cubicBezTo>
                      <a:cubicBezTo>
                        <a:pt x="1135" y="1242"/>
                        <a:pt x="1163" y="1121"/>
                        <a:pt x="1091" y="1033"/>
                      </a:cubicBezTo>
                      <a:cubicBezTo>
                        <a:pt x="1054" y="986"/>
                        <a:pt x="999" y="954"/>
                        <a:pt x="938" y="954"/>
                      </a:cubicBezTo>
                      <a:close/>
                      <a:moveTo>
                        <a:pt x="1276" y="1427"/>
                      </a:moveTo>
                      <a:cubicBezTo>
                        <a:pt x="1240" y="1436"/>
                        <a:pt x="1207" y="1444"/>
                        <a:pt x="1171" y="1471"/>
                      </a:cubicBezTo>
                      <a:cubicBezTo>
                        <a:pt x="1083" y="1532"/>
                        <a:pt x="1066" y="1662"/>
                        <a:pt x="1127" y="1750"/>
                      </a:cubicBezTo>
                      <a:cubicBezTo>
                        <a:pt x="1167" y="1802"/>
                        <a:pt x="1226" y="1829"/>
                        <a:pt x="1285" y="1829"/>
                      </a:cubicBezTo>
                      <a:cubicBezTo>
                        <a:pt x="1328" y="1829"/>
                        <a:pt x="1370" y="1815"/>
                        <a:pt x="1406" y="1786"/>
                      </a:cubicBezTo>
                      <a:cubicBezTo>
                        <a:pt x="1494" y="1723"/>
                        <a:pt x="1511" y="1601"/>
                        <a:pt x="1450" y="1513"/>
                      </a:cubicBezTo>
                      <a:cubicBezTo>
                        <a:pt x="1406" y="1452"/>
                        <a:pt x="1337" y="1427"/>
                        <a:pt x="1276" y="142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17" name="Google Shape;1717;p63"/>
            <p:cNvSpPr/>
            <p:nvPr/>
          </p:nvSpPr>
          <p:spPr>
            <a:xfrm>
              <a:off x="5121063" y="2911125"/>
              <a:ext cx="352194" cy="341873"/>
            </a:xfrm>
            <a:custGeom>
              <a:avLst/>
              <a:gdLst/>
              <a:ahLst/>
              <a:cxnLst/>
              <a:rect l="l" t="t" r="r" b="b"/>
              <a:pathLst>
                <a:path w="1365" h="1325" extrusionOk="0">
                  <a:moveTo>
                    <a:pt x="682" y="397"/>
                  </a:moveTo>
                  <a:cubicBezTo>
                    <a:pt x="701" y="397"/>
                    <a:pt x="718" y="397"/>
                    <a:pt x="726" y="405"/>
                  </a:cubicBezTo>
                  <a:cubicBezTo>
                    <a:pt x="796" y="416"/>
                    <a:pt x="859" y="449"/>
                    <a:pt x="900" y="510"/>
                  </a:cubicBezTo>
                  <a:cubicBezTo>
                    <a:pt x="936" y="573"/>
                    <a:pt x="953" y="642"/>
                    <a:pt x="945" y="711"/>
                  </a:cubicBezTo>
                  <a:cubicBezTo>
                    <a:pt x="928" y="772"/>
                    <a:pt x="892" y="835"/>
                    <a:pt x="831" y="877"/>
                  </a:cubicBezTo>
                  <a:cubicBezTo>
                    <a:pt x="788" y="908"/>
                    <a:pt x="737" y="923"/>
                    <a:pt x="686" y="923"/>
                  </a:cubicBezTo>
                  <a:cubicBezTo>
                    <a:pt x="604" y="923"/>
                    <a:pt x="522" y="883"/>
                    <a:pt x="472" y="808"/>
                  </a:cubicBezTo>
                  <a:cubicBezTo>
                    <a:pt x="428" y="756"/>
                    <a:pt x="412" y="686"/>
                    <a:pt x="428" y="615"/>
                  </a:cubicBezTo>
                  <a:cubicBezTo>
                    <a:pt x="439" y="546"/>
                    <a:pt x="472" y="485"/>
                    <a:pt x="533" y="449"/>
                  </a:cubicBezTo>
                  <a:cubicBezTo>
                    <a:pt x="577" y="416"/>
                    <a:pt x="630" y="397"/>
                    <a:pt x="682" y="397"/>
                  </a:cubicBezTo>
                  <a:close/>
                  <a:moveTo>
                    <a:pt x="679" y="0"/>
                  </a:moveTo>
                  <a:cubicBezTo>
                    <a:pt x="550" y="0"/>
                    <a:pt x="421" y="44"/>
                    <a:pt x="307" y="118"/>
                  </a:cubicBezTo>
                  <a:cubicBezTo>
                    <a:pt x="166" y="223"/>
                    <a:pt x="72" y="372"/>
                    <a:pt x="36" y="546"/>
                  </a:cubicBezTo>
                  <a:cubicBezTo>
                    <a:pt x="0" y="720"/>
                    <a:pt x="44" y="896"/>
                    <a:pt x="141" y="1035"/>
                  </a:cubicBezTo>
                  <a:cubicBezTo>
                    <a:pt x="271" y="1219"/>
                    <a:pt x="472" y="1324"/>
                    <a:pt x="682" y="1324"/>
                  </a:cubicBezTo>
                  <a:cubicBezTo>
                    <a:pt x="814" y="1324"/>
                    <a:pt x="945" y="1280"/>
                    <a:pt x="1058" y="1203"/>
                  </a:cubicBezTo>
                  <a:cubicBezTo>
                    <a:pt x="1207" y="1106"/>
                    <a:pt x="1303" y="949"/>
                    <a:pt x="1331" y="783"/>
                  </a:cubicBezTo>
                  <a:cubicBezTo>
                    <a:pt x="1364" y="607"/>
                    <a:pt x="1331" y="432"/>
                    <a:pt x="1226" y="283"/>
                  </a:cubicBezTo>
                  <a:cubicBezTo>
                    <a:pt x="1129" y="143"/>
                    <a:pt x="972" y="48"/>
                    <a:pt x="796" y="13"/>
                  </a:cubicBezTo>
                  <a:cubicBezTo>
                    <a:pt x="757" y="4"/>
                    <a:pt x="718" y="0"/>
                    <a:pt x="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8" name="Google Shape;1718;p63"/>
            <p:cNvGrpSpPr/>
            <p:nvPr/>
          </p:nvGrpSpPr>
          <p:grpSpPr>
            <a:xfrm>
              <a:off x="6963622" y="389244"/>
              <a:ext cx="922784" cy="1013058"/>
              <a:chOff x="3758022" y="3565669"/>
              <a:chExt cx="922784" cy="1013058"/>
            </a:xfrm>
          </p:grpSpPr>
          <p:sp>
            <p:nvSpPr>
              <p:cNvPr id="1719" name="Google Shape;1719;p63"/>
              <p:cNvSpPr/>
              <p:nvPr/>
            </p:nvSpPr>
            <p:spPr>
              <a:xfrm>
                <a:off x="3758022" y="3565669"/>
                <a:ext cx="111564" cy="128983"/>
              </a:xfrm>
              <a:custGeom>
                <a:avLst/>
                <a:gdLst/>
                <a:ahLst/>
                <a:cxnLst/>
                <a:rect l="l" t="t" r="r" b="b"/>
                <a:pathLst>
                  <a:path w="807" h="933" extrusionOk="0">
                    <a:moveTo>
                      <a:pt x="179" y="1"/>
                    </a:moveTo>
                    <a:cubicBezTo>
                      <a:pt x="145" y="1"/>
                      <a:pt x="111" y="12"/>
                      <a:pt x="81" y="34"/>
                    </a:cubicBezTo>
                    <a:cubicBezTo>
                      <a:pt x="11" y="76"/>
                      <a:pt x="1" y="173"/>
                      <a:pt x="45" y="244"/>
                    </a:cubicBezTo>
                    <a:lnTo>
                      <a:pt x="526" y="874"/>
                    </a:lnTo>
                    <a:cubicBezTo>
                      <a:pt x="555" y="913"/>
                      <a:pt x="600" y="933"/>
                      <a:pt x="643" y="933"/>
                    </a:cubicBezTo>
                    <a:cubicBezTo>
                      <a:pt x="676" y="933"/>
                      <a:pt x="709" y="922"/>
                      <a:pt x="735" y="899"/>
                    </a:cubicBezTo>
                    <a:cubicBezTo>
                      <a:pt x="754" y="891"/>
                      <a:pt x="763" y="874"/>
                      <a:pt x="780" y="863"/>
                    </a:cubicBezTo>
                    <a:cubicBezTo>
                      <a:pt x="807" y="811"/>
                      <a:pt x="807" y="742"/>
                      <a:pt x="771" y="689"/>
                    </a:cubicBezTo>
                    <a:lnTo>
                      <a:pt x="291" y="60"/>
                    </a:lnTo>
                    <a:cubicBezTo>
                      <a:pt x="266" y="20"/>
                      <a:pt x="223" y="1"/>
                      <a:pt x="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63"/>
              <p:cNvSpPr/>
              <p:nvPr/>
            </p:nvSpPr>
            <p:spPr>
              <a:xfrm>
                <a:off x="3857281" y="3753957"/>
                <a:ext cx="67740" cy="82477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966" extrusionOk="0">
                    <a:moveTo>
                      <a:pt x="271" y="1"/>
                    </a:moveTo>
                    <a:cubicBezTo>
                      <a:pt x="150" y="1"/>
                      <a:pt x="45" y="106"/>
                      <a:pt x="45" y="228"/>
                    </a:cubicBezTo>
                    <a:lnTo>
                      <a:pt x="9" y="5212"/>
                    </a:lnTo>
                    <a:cubicBezTo>
                      <a:pt x="1" y="5308"/>
                      <a:pt x="62" y="5388"/>
                      <a:pt x="141" y="5422"/>
                    </a:cubicBezTo>
                    <a:lnTo>
                      <a:pt x="133" y="5877"/>
                    </a:lnTo>
                    <a:cubicBezTo>
                      <a:pt x="133" y="5921"/>
                      <a:pt x="166" y="5965"/>
                      <a:pt x="219" y="5965"/>
                    </a:cubicBezTo>
                    <a:cubicBezTo>
                      <a:pt x="271" y="5965"/>
                      <a:pt x="307" y="5921"/>
                      <a:pt x="307" y="5877"/>
                    </a:cubicBezTo>
                    <a:lnTo>
                      <a:pt x="315" y="5422"/>
                    </a:lnTo>
                    <a:cubicBezTo>
                      <a:pt x="395" y="5388"/>
                      <a:pt x="448" y="5308"/>
                      <a:pt x="448" y="5220"/>
                    </a:cubicBezTo>
                    <a:lnTo>
                      <a:pt x="490" y="228"/>
                    </a:lnTo>
                    <a:cubicBezTo>
                      <a:pt x="490" y="106"/>
                      <a:pt x="395" y="9"/>
                      <a:pt x="2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63"/>
              <p:cNvSpPr/>
              <p:nvPr/>
            </p:nvSpPr>
            <p:spPr>
              <a:xfrm>
                <a:off x="3903178" y="3745939"/>
                <a:ext cx="777628" cy="32570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2356" extrusionOk="0">
                    <a:moveTo>
                      <a:pt x="258" y="0"/>
                    </a:moveTo>
                    <a:cubicBezTo>
                      <a:pt x="170" y="0"/>
                      <a:pt x="87" y="57"/>
                      <a:pt x="53" y="147"/>
                    </a:cubicBezTo>
                    <a:cubicBezTo>
                      <a:pt x="0" y="260"/>
                      <a:pt x="63" y="382"/>
                      <a:pt x="177" y="426"/>
                    </a:cubicBezTo>
                    <a:lnTo>
                      <a:pt x="4827" y="2235"/>
                    </a:lnTo>
                    <a:cubicBezTo>
                      <a:pt x="4854" y="2244"/>
                      <a:pt x="4881" y="2248"/>
                      <a:pt x="4908" y="2248"/>
                    </a:cubicBezTo>
                    <a:cubicBezTo>
                      <a:pt x="4967" y="2248"/>
                      <a:pt x="5022" y="2226"/>
                      <a:pt x="5064" y="2183"/>
                    </a:cubicBezTo>
                    <a:lnTo>
                      <a:pt x="5492" y="2351"/>
                    </a:lnTo>
                    <a:cubicBezTo>
                      <a:pt x="5501" y="2354"/>
                      <a:pt x="5511" y="2356"/>
                      <a:pt x="5520" y="2356"/>
                    </a:cubicBezTo>
                    <a:cubicBezTo>
                      <a:pt x="5556" y="2356"/>
                      <a:pt x="5592" y="2331"/>
                      <a:pt x="5606" y="2298"/>
                    </a:cubicBezTo>
                    <a:cubicBezTo>
                      <a:pt x="5625" y="2254"/>
                      <a:pt x="5597" y="2202"/>
                      <a:pt x="5553" y="2183"/>
                    </a:cubicBezTo>
                    <a:lnTo>
                      <a:pt x="5125" y="2017"/>
                    </a:lnTo>
                    <a:cubicBezTo>
                      <a:pt x="5125" y="1931"/>
                      <a:pt x="5073" y="1851"/>
                      <a:pt x="4985" y="1826"/>
                    </a:cubicBezTo>
                    <a:lnTo>
                      <a:pt x="334" y="15"/>
                    </a:lnTo>
                    <a:cubicBezTo>
                      <a:pt x="309" y="5"/>
                      <a:pt x="283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63"/>
              <p:cNvSpPr/>
              <p:nvPr/>
            </p:nvSpPr>
            <p:spPr>
              <a:xfrm>
                <a:off x="3801569" y="3782021"/>
                <a:ext cx="493396" cy="387639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2804" extrusionOk="0">
                    <a:moveTo>
                      <a:pt x="3504" y="0"/>
                    </a:moveTo>
                    <a:cubicBezTo>
                      <a:pt x="3481" y="0"/>
                      <a:pt x="3455" y="9"/>
                      <a:pt x="3430" y="25"/>
                    </a:cubicBezTo>
                    <a:lnTo>
                      <a:pt x="81" y="2623"/>
                    </a:lnTo>
                    <a:cubicBezTo>
                      <a:pt x="28" y="2656"/>
                      <a:pt x="1" y="2728"/>
                      <a:pt x="20" y="2772"/>
                    </a:cubicBezTo>
                    <a:cubicBezTo>
                      <a:pt x="28" y="2793"/>
                      <a:pt x="45" y="2803"/>
                      <a:pt x="67" y="2803"/>
                    </a:cubicBezTo>
                    <a:cubicBezTo>
                      <a:pt x="89" y="2803"/>
                      <a:pt x="115" y="2793"/>
                      <a:pt x="141" y="2772"/>
                    </a:cubicBezTo>
                    <a:lnTo>
                      <a:pt x="3491" y="182"/>
                    </a:lnTo>
                    <a:lnTo>
                      <a:pt x="3516" y="157"/>
                    </a:lnTo>
                    <a:cubicBezTo>
                      <a:pt x="3552" y="113"/>
                      <a:pt x="3568" y="69"/>
                      <a:pt x="3560" y="33"/>
                    </a:cubicBezTo>
                    <a:cubicBezTo>
                      <a:pt x="3551" y="11"/>
                      <a:pt x="3530" y="0"/>
                      <a:pt x="3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63"/>
              <p:cNvSpPr/>
              <p:nvPr/>
            </p:nvSpPr>
            <p:spPr>
              <a:xfrm>
                <a:off x="3766732" y="3642671"/>
                <a:ext cx="245385" cy="22478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26" extrusionOk="0">
                    <a:moveTo>
                      <a:pt x="895" y="0"/>
                    </a:moveTo>
                    <a:cubicBezTo>
                      <a:pt x="839" y="0"/>
                      <a:pt x="782" y="6"/>
                      <a:pt x="725" y="19"/>
                    </a:cubicBezTo>
                    <a:cubicBezTo>
                      <a:pt x="288" y="107"/>
                      <a:pt x="1" y="535"/>
                      <a:pt x="95" y="980"/>
                    </a:cubicBezTo>
                    <a:cubicBezTo>
                      <a:pt x="173" y="1364"/>
                      <a:pt x="510" y="1626"/>
                      <a:pt x="893" y="1626"/>
                    </a:cubicBezTo>
                    <a:cubicBezTo>
                      <a:pt x="948" y="1626"/>
                      <a:pt x="1003" y="1621"/>
                      <a:pt x="1059" y="1610"/>
                    </a:cubicBezTo>
                    <a:cubicBezTo>
                      <a:pt x="1495" y="1513"/>
                      <a:pt x="1774" y="1085"/>
                      <a:pt x="1688" y="648"/>
                    </a:cubicBezTo>
                    <a:cubicBezTo>
                      <a:pt x="1604" y="269"/>
                      <a:pt x="1269" y="0"/>
                      <a:pt x="8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4" name="Google Shape;1724;p63"/>
            <p:cNvSpPr/>
            <p:nvPr/>
          </p:nvSpPr>
          <p:spPr>
            <a:xfrm>
              <a:off x="6598079" y="3460108"/>
              <a:ext cx="453305" cy="453582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3"/>
            <p:cNvSpPr/>
            <p:nvPr/>
          </p:nvSpPr>
          <p:spPr>
            <a:xfrm>
              <a:off x="5473249" y="919878"/>
              <a:ext cx="486926" cy="378130"/>
            </a:xfrm>
            <a:custGeom>
              <a:avLst/>
              <a:gdLst/>
              <a:ahLst/>
              <a:cxnLst/>
              <a:rect l="l" t="t" r="r" b="b"/>
              <a:pathLst>
                <a:path w="5125" h="3980" extrusionOk="0">
                  <a:moveTo>
                    <a:pt x="1496" y="1"/>
                  </a:moveTo>
                  <a:cubicBezTo>
                    <a:pt x="674" y="1"/>
                    <a:pt x="0" y="664"/>
                    <a:pt x="0" y="1487"/>
                  </a:cubicBezTo>
                  <a:cubicBezTo>
                    <a:pt x="0" y="1749"/>
                    <a:pt x="71" y="1986"/>
                    <a:pt x="185" y="2196"/>
                  </a:cubicBezTo>
                  <a:cubicBezTo>
                    <a:pt x="439" y="2668"/>
                    <a:pt x="1496" y="3497"/>
                    <a:pt x="2562" y="3980"/>
                  </a:cubicBezTo>
                  <a:cubicBezTo>
                    <a:pt x="3673" y="3411"/>
                    <a:pt x="4802" y="2588"/>
                    <a:pt x="5020" y="2039"/>
                  </a:cubicBezTo>
                  <a:cubicBezTo>
                    <a:pt x="5089" y="1862"/>
                    <a:pt x="5125" y="1680"/>
                    <a:pt x="5125" y="1487"/>
                  </a:cubicBezTo>
                  <a:cubicBezTo>
                    <a:pt x="5125" y="664"/>
                    <a:pt x="4460" y="1"/>
                    <a:pt x="3631" y="1"/>
                  </a:cubicBezTo>
                  <a:cubicBezTo>
                    <a:pt x="3211" y="1"/>
                    <a:pt x="2833" y="175"/>
                    <a:pt x="2562" y="454"/>
                  </a:cubicBezTo>
                  <a:cubicBezTo>
                    <a:pt x="2292" y="175"/>
                    <a:pt x="1916" y="1"/>
                    <a:pt x="1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6" name="Google Shape;1726;p63"/>
            <p:cNvGrpSpPr/>
            <p:nvPr/>
          </p:nvGrpSpPr>
          <p:grpSpPr>
            <a:xfrm rot="6454347">
              <a:off x="7193511" y="2794821"/>
              <a:ext cx="1450777" cy="1972203"/>
              <a:chOff x="3841236" y="2462345"/>
              <a:chExt cx="1450832" cy="1972277"/>
            </a:xfrm>
          </p:grpSpPr>
          <p:grpSp>
            <p:nvGrpSpPr>
              <p:cNvPr id="1727" name="Google Shape;1727;p63"/>
              <p:cNvGrpSpPr/>
              <p:nvPr/>
            </p:nvGrpSpPr>
            <p:grpSpPr>
              <a:xfrm>
                <a:off x="3841236" y="2462345"/>
                <a:ext cx="261888" cy="997496"/>
                <a:chOff x="3841236" y="2462345"/>
                <a:chExt cx="261888" cy="997496"/>
              </a:xfrm>
            </p:grpSpPr>
            <p:sp>
              <p:nvSpPr>
                <p:cNvPr id="1728" name="Google Shape;1728;p63"/>
                <p:cNvSpPr/>
                <p:nvPr/>
              </p:nvSpPr>
              <p:spPr>
                <a:xfrm>
                  <a:off x="3879165" y="3209042"/>
                  <a:ext cx="196867" cy="133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517" extrusionOk="0">
                      <a:moveTo>
                        <a:pt x="762" y="0"/>
                      </a:moveTo>
                      <a:lnTo>
                        <a:pt x="0" y="8"/>
                      </a:lnTo>
                      <a:lnTo>
                        <a:pt x="210" y="516"/>
                      </a:lnTo>
                      <a:lnTo>
                        <a:pt x="508" y="508"/>
                      </a:lnTo>
                      <a:lnTo>
                        <a:pt x="76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63"/>
                <p:cNvSpPr/>
                <p:nvPr/>
              </p:nvSpPr>
              <p:spPr>
                <a:xfrm>
                  <a:off x="3868328" y="2487115"/>
                  <a:ext cx="207704" cy="724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2807" extrusionOk="0">
                      <a:moveTo>
                        <a:pt x="735" y="1"/>
                      </a:moveTo>
                      <a:lnTo>
                        <a:pt x="0" y="17"/>
                      </a:lnTo>
                      <a:lnTo>
                        <a:pt x="42" y="2806"/>
                      </a:lnTo>
                      <a:lnTo>
                        <a:pt x="804" y="2798"/>
                      </a:lnTo>
                      <a:lnTo>
                        <a:pt x="735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63"/>
                <p:cNvSpPr/>
                <p:nvPr/>
              </p:nvSpPr>
              <p:spPr>
                <a:xfrm>
                  <a:off x="3938251" y="3315086"/>
                  <a:ext cx="74309" cy="50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194" extrusionOk="0">
                      <a:moveTo>
                        <a:pt x="0" y="0"/>
                      </a:moveTo>
                      <a:lnTo>
                        <a:pt x="9" y="193"/>
                      </a:lnTo>
                      <a:lnTo>
                        <a:pt x="288" y="193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63"/>
                <p:cNvSpPr/>
                <p:nvPr/>
              </p:nvSpPr>
              <p:spPr>
                <a:xfrm>
                  <a:off x="3874779" y="3190981"/>
                  <a:ext cx="187579" cy="54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211" extrusionOk="0">
                      <a:moveTo>
                        <a:pt x="727" y="1"/>
                      </a:moveTo>
                      <a:lnTo>
                        <a:pt x="1" y="18"/>
                      </a:lnTo>
                      <a:lnTo>
                        <a:pt x="9" y="211"/>
                      </a:lnTo>
                      <a:lnTo>
                        <a:pt x="727" y="192"/>
                      </a:lnTo>
                      <a:lnTo>
                        <a:pt x="7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63"/>
                <p:cNvSpPr/>
                <p:nvPr/>
              </p:nvSpPr>
              <p:spPr>
                <a:xfrm>
                  <a:off x="3841236" y="2462345"/>
                  <a:ext cx="261888" cy="99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" h="3866" extrusionOk="0">
                      <a:moveTo>
                        <a:pt x="769" y="193"/>
                      </a:moveTo>
                      <a:lnTo>
                        <a:pt x="821" y="2902"/>
                      </a:lnTo>
                      <a:lnTo>
                        <a:pt x="534" y="3454"/>
                      </a:lnTo>
                      <a:lnTo>
                        <a:pt x="244" y="2911"/>
                      </a:lnTo>
                      <a:lnTo>
                        <a:pt x="191" y="202"/>
                      </a:lnTo>
                      <a:lnTo>
                        <a:pt x="769" y="193"/>
                      </a:lnTo>
                      <a:close/>
                      <a:moveTo>
                        <a:pt x="962" y="0"/>
                      </a:moveTo>
                      <a:lnTo>
                        <a:pt x="0" y="17"/>
                      </a:lnTo>
                      <a:lnTo>
                        <a:pt x="61" y="2955"/>
                      </a:lnTo>
                      <a:lnTo>
                        <a:pt x="534" y="3866"/>
                      </a:lnTo>
                      <a:lnTo>
                        <a:pt x="1014" y="2947"/>
                      </a:lnTo>
                      <a:lnTo>
                        <a:pt x="96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63"/>
                <p:cNvSpPr/>
                <p:nvPr/>
              </p:nvSpPr>
              <p:spPr>
                <a:xfrm>
                  <a:off x="3852073" y="2584129"/>
                  <a:ext cx="226023" cy="54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211" extrusionOk="0">
                      <a:moveTo>
                        <a:pt x="876" y="0"/>
                      </a:moveTo>
                      <a:lnTo>
                        <a:pt x="0" y="17"/>
                      </a:lnTo>
                      <a:lnTo>
                        <a:pt x="0" y="210"/>
                      </a:lnTo>
                      <a:lnTo>
                        <a:pt x="876" y="193"/>
                      </a:lnTo>
                      <a:lnTo>
                        <a:pt x="87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34" name="Google Shape;1734;p63"/>
              <p:cNvSpPr/>
              <p:nvPr/>
            </p:nvSpPr>
            <p:spPr>
              <a:xfrm>
                <a:off x="3942379" y="3533884"/>
                <a:ext cx="1349690" cy="900739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3491" extrusionOk="0">
                    <a:moveTo>
                      <a:pt x="3237" y="1497"/>
                    </a:moveTo>
                    <a:cubicBezTo>
                      <a:pt x="3245" y="1505"/>
                      <a:pt x="3254" y="1513"/>
                      <a:pt x="3262" y="1530"/>
                    </a:cubicBezTo>
                    <a:cubicBezTo>
                      <a:pt x="3350" y="1627"/>
                      <a:pt x="3438" y="1748"/>
                      <a:pt x="3464" y="1872"/>
                    </a:cubicBezTo>
                    <a:cubicBezTo>
                      <a:pt x="3480" y="1969"/>
                      <a:pt x="3438" y="2090"/>
                      <a:pt x="3350" y="2126"/>
                    </a:cubicBezTo>
                    <a:cubicBezTo>
                      <a:pt x="3342" y="2126"/>
                      <a:pt x="3323" y="2135"/>
                      <a:pt x="3315" y="2135"/>
                    </a:cubicBezTo>
                    <a:cubicBezTo>
                      <a:pt x="3281" y="2135"/>
                      <a:pt x="3254" y="2116"/>
                      <a:pt x="3237" y="2107"/>
                    </a:cubicBezTo>
                    <a:cubicBezTo>
                      <a:pt x="3176" y="2082"/>
                      <a:pt x="3124" y="2021"/>
                      <a:pt x="3105" y="1950"/>
                    </a:cubicBezTo>
                    <a:cubicBezTo>
                      <a:pt x="3080" y="1837"/>
                      <a:pt x="3113" y="1696"/>
                      <a:pt x="3210" y="1539"/>
                    </a:cubicBezTo>
                    <a:cubicBezTo>
                      <a:pt x="3218" y="1522"/>
                      <a:pt x="3229" y="1505"/>
                      <a:pt x="3237" y="1497"/>
                    </a:cubicBezTo>
                    <a:close/>
                    <a:moveTo>
                      <a:pt x="1" y="0"/>
                    </a:moveTo>
                    <a:lnTo>
                      <a:pt x="1" y="2789"/>
                    </a:lnTo>
                    <a:cubicBezTo>
                      <a:pt x="1" y="3087"/>
                      <a:pt x="106" y="3253"/>
                      <a:pt x="194" y="3341"/>
                    </a:cubicBezTo>
                    <a:cubicBezTo>
                      <a:pt x="291" y="3438"/>
                      <a:pt x="421" y="3490"/>
                      <a:pt x="561" y="3490"/>
                    </a:cubicBezTo>
                    <a:cubicBezTo>
                      <a:pt x="780" y="3480"/>
                      <a:pt x="937" y="3306"/>
                      <a:pt x="998" y="3140"/>
                    </a:cubicBezTo>
                    <a:cubicBezTo>
                      <a:pt x="1050" y="2999"/>
                      <a:pt x="1050" y="2861"/>
                      <a:pt x="1042" y="2720"/>
                    </a:cubicBezTo>
                    <a:lnTo>
                      <a:pt x="1042" y="2640"/>
                    </a:lnTo>
                    <a:lnTo>
                      <a:pt x="1042" y="1522"/>
                    </a:lnTo>
                    <a:lnTo>
                      <a:pt x="1042" y="1469"/>
                    </a:lnTo>
                    <a:cubicBezTo>
                      <a:pt x="1042" y="1348"/>
                      <a:pt x="1033" y="1058"/>
                      <a:pt x="1138" y="945"/>
                    </a:cubicBezTo>
                    <a:cubicBezTo>
                      <a:pt x="1164" y="919"/>
                      <a:pt x="1199" y="901"/>
                      <a:pt x="1252" y="901"/>
                    </a:cubicBezTo>
                    <a:cubicBezTo>
                      <a:pt x="1462" y="901"/>
                      <a:pt x="1514" y="1014"/>
                      <a:pt x="1550" y="1276"/>
                    </a:cubicBezTo>
                    <a:cubicBezTo>
                      <a:pt x="1567" y="1434"/>
                      <a:pt x="1575" y="1583"/>
                      <a:pt x="1575" y="1740"/>
                    </a:cubicBezTo>
                    <a:lnTo>
                      <a:pt x="1575" y="1925"/>
                    </a:lnTo>
                    <a:cubicBezTo>
                      <a:pt x="1583" y="2151"/>
                      <a:pt x="1741" y="2300"/>
                      <a:pt x="1898" y="2353"/>
                    </a:cubicBezTo>
                    <a:cubicBezTo>
                      <a:pt x="1939" y="2365"/>
                      <a:pt x="1981" y="2371"/>
                      <a:pt x="2021" y="2371"/>
                    </a:cubicBezTo>
                    <a:cubicBezTo>
                      <a:pt x="2125" y="2371"/>
                      <a:pt x="2221" y="2330"/>
                      <a:pt x="2284" y="2248"/>
                    </a:cubicBezTo>
                    <a:cubicBezTo>
                      <a:pt x="2423" y="2063"/>
                      <a:pt x="2406" y="1853"/>
                      <a:pt x="2389" y="1662"/>
                    </a:cubicBezTo>
                    <a:cubicBezTo>
                      <a:pt x="2389" y="1539"/>
                      <a:pt x="2379" y="1425"/>
                      <a:pt x="2406" y="1329"/>
                    </a:cubicBezTo>
                    <a:cubicBezTo>
                      <a:pt x="2447" y="1214"/>
                      <a:pt x="2578" y="1157"/>
                      <a:pt x="2704" y="1157"/>
                    </a:cubicBezTo>
                    <a:cubicBezTo>
                      <a:pt x="2740" y="1157"/>
                      <a:pt x="2776" y="1162"/>
                      <a:pt x="2809" y="1171"/>
                    </a:cubicBezTo>
                    <a:cubicBezTo>
                      <a:pt x="2903" y="1199"/>
                      <a:pt x="2991" y="1251"/>
                      <a:pt x="3071" y="1320"/>
                    </a:cubicBezTo>
                    <a:cubicBezTo>
                      <a:pt x="3052" y="1356"/>
                      <a:pt x="3036" y="1381"/>
                      <a:pt x="3008" y="1417"/>
                    </a:cubicBezTo>
                    <a:cubicBezTo>
                      <a:pt x="2887" y="1635"/>
                      <a:pt x="2842" y="1828"/>
                      <a:pt x="2887" y="2011"/>
                    </a:cubicBezTo>
                    <a:cubicBezTo>
                      <a:pt x="2922" y="2135"/>
                      <a:pt x="3008" y="2248"/>
                      <a:pt x="3124" y="2309"/>
                    </a:cubicBezTo>
                    <a:cubicBezTo>
                      <a:pt x="3187" y="2340"/>
                      <a:pt x="3250" y="2356"/>
                      <a:pt x="3311" y="2356"/>
                    </a:cubicBezTo>
                    <a:cubicBezTo>
                      <a:pt x="3352" y="2356"/>
                      <a:pt x="3391" y="2349"/>
                      <a:pt x="3428" y="2336"/>
                    </a:cubicBezTo>
                    <a:cubicBezTo>
                      <a:pt x="3638" y="2265"/>
                      <a:pt x="3718" y="2021"/>
                      <a:pt x="3682" y="1828"/>
                    </a:cubicBezTo>
                    <a:cubicBezTo>
                      <a:pt x="3657" y="1654"/>
                      <a:pt x="3543" y="1505"/>
                      <a:pt x="3438" y="1381"/>
                    </a:cubicBezTo>
                    <a:cubicBezTo>
                      <a:pt x="3420" y="1356"/>
                      <a:pt x="3403" y="1329"/>
                      <a:pt x="3376" y="1312"/>
                    </a:cubicBezTo>
                    <a:cubicBezTo>
                      <a:pt x="3499" y="1190"/>
                      <a:pt x="3629" y="1146"/>
                      <a:pt x="3867" y="1138"/>
                    </a:cubicBezTo>
                    <a:cubicBezTo>
                      <a:pt x="4009" y="1131"/>
                      <a:pt x="4194" y="1129"/>
                      <a:pt x="4377" y="1129"/>
                    </a:cubicBezTo>
                    <a:cubicBezTo>
                      <a:pt x="4742" y="1129"/>
                      <a:pt x="5101" y="1138"/>
                      <a:pt x="5107" y="1138"/>
                    </a:cubicBezTo>
                    <a:lnTo>
                      <a:pt x="5222" y="1138"/>
                    </a:lnTo>
                    <a:lnTo>
                      <a:pt x="5231" y="909"/>
                    </a:lnTo>
                    <a:lnTo>
                      <a:pt x="5117" y="909"/>
                    </a:lnTo>
                    <a:cubicBezTo>
                      <a:pt x="5074" y="904"/>
                      <a:pt x="4780" y="896"/>
                      <a:pt x="4457" y="896"/>
                    </a:cubicBezTo>
                    <a:cubicBezTo>
                      <a:pt x="4249" y="896"/>
                      <a:pt x="4029" y="899"/>
                      <a:pt x="3858" y="909"/>
                    </a:cubicBezTo>
                    <a:cubicBezTo>
                      <a:pt x="3569" y="919"/>
                      <a:pt x="3376" y="980"/>
                      <a:pt x="3218" y="1146"/>
                    </a:cubicBezTo>
                    <a:cubicBezTo>
                      <a:pt x="3113" y="1058"/>
                      <a:pt x="3008" y="989"/>
                      <a:pt x="2878" y="953"/>
                    </a:cubicBezTo>
                    <a:cubicBezTo>
                      <a:pt x="2822" y="936"/>
                      <a:pt x="2763" y="928"/>
                      <a:pt x="2704" y="928"/>
                    </a:cubicBezTo>
                    <a:cubicBezTo>
                      <a:pt x="2485" y="928"/>
                      <a:pt x="2265" y="1040"/>
                      <a:pt x="2196" y="1259"/>
                    </a:cubicBezTo>
                    <a:cubicBezTo>
                      <a:pt x="2144" y="1392"/>
                      <a:pt x="2152" y="1539"/>
                      <a:pt x="2160" y="1679"/>
                    </a:cubicBezTo>
                    <a:cubicBezTo>
                      <a:pt x="2179" y="1845"/>
                      <a:pt x="2188" y="1994"/>
                      <a:pt x="2100" y="2107"/>
                    </a:cubicBezTo>
                    <a:cubicBezTo>
                      <a:pt x="2078" y="2134"/>
                      <a:pt x="2045" y="2141"/>
                      <a:pt x="2016" y="2141"/>
                    </a:cubicBezTo>
                    <a:cubicBezTo>
                      <a:pt x="1997" y="2141"/>
                      <a:pt x="1980" y="2138"/>
                      <a:pt x="1969" y="2135"/>
                    </a:cubicBezTo>
                    <a:cubicBezTo>
                      <a:pt x="1890" y="2107"/>
                      <a:pt x="1812" y="2030"/>
                      <a:pt x="1802" y="1916"/>
                    </a:cubicBezTo>
                    <a:lnTo>
                      <a:pt x="1802" y="1732"/>
                    </a:lnTo>
                    <a:cubicBezTo>
                      <a:pt x="1802" y="1566"/>
                      <a:pt x="1793" y="1417"/>
                      <a:pt x="1776" y="1243"/>
                    </a:cubicBezTo>
                    <a:cubicBezTo>
                      <a:pt x="1749" y="1058"/>
                      <a:pt x="1697" y="674"/>
                      <a:pt x="1252" y="674"/>
                    </a:cubicBezTo>
                    <a:cubicBezTo>
                      <a:pt x="1138" y="674"/>
                      <a:pt x="1050" y="718"/>
                      <a:pt x="981" y="787"/>
                    </a:cubicBezTo>
                    <a:cubicBezTo>
                      <a:pt x="805" y="961"/>
                      <a:pt x="815" y="1295"/>
                      <a:pt x="815" y="1478"/>
                    </a:cubicBezTo>
                    <a:lnTo>
                      <a:pt x="815" y="1522"/>
                    </a:lnTo>
                    <a:lnTo>
                      <a:pt x="815" y="2640"/>
                    </a:lnTo>
                    <a:lnTo>
                      <a:pt x="815" y="2728"/>
                    </a:lnTo>
                    <a:cubicBezTo>
                      <a:pt x="824" y="2850"/>
                      <a:pt x="824" y="2966"/>
                      <a:pt x="788" y="3060"/>
                    </a:cubicBezTo>
                    <a:cubicBezTo>
                      <a:pt x="752" y="3157"/>
                      <a:pt x="658" y="3262"/>
                      <a:pt x="553" y="3262"/>
                    </a:cubicBezTo>
                    <a:cubicBezTo>
                      <a:pt x="509" y="3262"/>
                      <a:pt x="421" y="3253"/>
                      <a:pt x="351" y="3175"/>
                    </a:cubicBezTo>
                    <a:cubicBezTo>
                      <a:pt x="272" y="3096"/>
                      <a:pt x="228" y="2966"/>
                      <a:pt x="228" y="2789"/>
                    </a:cubicBezTo>
                    <a:lnTo>
                      <a:pt x="2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5" name="Google Shape;1735;p63"/>
            <p:cNvGrpSpPr/>
            <p:nvPr/>
          </p:nvGrpSpPr>
          <p:grpSpPr>
            <a:xfrm>
              <a:off x="6395267" y="857740"/>
              <a:ext cx="133260" cy="129152"/>
              <a:chOff x="3739723" y="2282290"/>
              <a:chExt cx="690824" cy="669530"/>
            </a:xfrm>
          </p:grpSpPr>
          <p:sp>
            <p:nvSpPr>
              <p:cNvPr id="1736" name="Google Shape;1736;p6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6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6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6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0" name="Google Shape;1740;p63"/>
            <p:cNvGrpSpPr/>
            <p:nvPr/>
          </p:nvGrpSpPr>
          <p:grpSpPr>
            <a:xfrm>
              <a:off x="6063162" y="3857395"/>
              <a:ext cx="133260" cy="129152"/>
              <a:chOff x="3739723" y="2282290"/>
              <a:chExt cx="690824" cy="669530"/>
            </a:xfrm>
          </p:grpSpPr>
          <p:sp>
            <p:nvSpPr>
              <p:cNvPr id="1741" name="Google Shape;1741;p63"/>
              <p:cNvSpPr/>
              <p:nvPr/>
            </p:nvSpPr>
            <p:spPr>
              <a:xfrm>
                <a:off x="4027442" y="2698022"/>
                <a:ext cx="115137" cy="25379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5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20"/>
                      <a:pt x="106" y="1025"/>
                      <a:pt x="236" y="1025"/>
                    </a:cubicBezTo>
                    <a:cubicBezTo>
                      <a:pt x="360" y="1025"/>
                      <a:pt x="465" y="92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63"/>
              <p:cNvSpPr/>
              <p:nvPr/>
            </p:nvSpPr>
            <p:spPr>
              <a:xfrm>
                <a:off x="3739723" y="2564067"/>
                <a:ext cx="251074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3" extrusionOk="0">
                    <a:moveTo>
                      <a:pt x="235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8"/>
                      <a:pt x="105" y="473"/>
                      <a:pt x="235" y="473"/>
                    </a:cubicBezTo>
                    <a:lnTo>
                      <a:pt x="777" y="473"/>
                    </a:lnTo>
                    <a:cubicBezTo>
                      <a:pt x="909" y="473"/>
                      <a:pt x="1014" y="368"/>
                      <a:pt x="1014" y="235"/>
                    </a:cubicBezTo>
                    <a:cubicBezTo>
                      <a:pt x="1014" y="105"/>
                      <a:pt x="909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63"/>
              <p:cNvSpPr/>
              <p:nvPr/>
            </p:nvSpPr>
            <p:spPr>
              <a:xfrm>
                <a:off x="4027442" y="2282290"/>
                <a:ext cx="115137" cy="25404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026" extrusionOk="0">
                    <a:moveTo>
                      <a:pt x="236" y="1"/>
                    </a:moveTo>
                    <a:cubicBezTo>
                      <a:pt x="106" y="1"/>
                      <a:pt x="1" y="106"/>
                      <a:pt x="1" y="238"/>
                    </a:cubicBezTo>
                    <a:lnTo>
                      <a:pt x="1" y="788"/>
                    </a:lnTo>
                    <a:cubicBezTo>
                      <a:pt x="1" y="910"/>
                      <a:pt x="106" y="1025"/>
                      <a:pt x="236" y="1025"/>
                    </a:cubicBezTo>
                    <a:cubicBezTo>
                      <a:pt x="360" y="1025"/>
                      <a:pt x="465" y="910"/>
                      <a:pt x="465" y="788"/>
                    </a:cubicBezTo>
                    <a:lnTo>
                      <a:pt x="465" y="238"/>
                    </a:lnTo>
                    <a:cubicBezTo>
                      <a:pt x="465" y="106"/>
                      <a:pt x="360" y="1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63"/>
              <p:cNvSpPr/>
              <p:nvPr/>
            </p:nvSpPr>
            <p:spPr>
              <a:xfrm>
                <a:off x="4178730" y="2553172"/>
                <a:ext cx="251817" cy="11711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473" extrusionOk="0">
                    <a:moveTo>
                      <a:pt x="238" y="0"/>
                    </a:moveTo>
                    <a:cubicBezTo>
                      <a:pt x="106" y="0"/>
                      <a:pt x="1" y="105"/>
                      <a:pt x="1" y="235"/>
                    </a:cubicBezTo>
                    <a:cubicBezTo>
                      <a:pt x="1" y="368"/>
                      <a:pt x="106" y="473"/>
                      <a:pt x="238" y="473"/>
                    </a:cubicBezTo>
                    <a:lnTo>
                      <a:pt x="788" y="473"/>
                    </a:lnTo>
                    <a:cubicBezTo>
                      <a:pt x="911" y="473"/>
                      <a:pt x="1016" y="368"/>
                      <a:pt x="1016" y="235"/>
                    </a:cubicBezTo>
                    <a:cubicBezTo>
                      <a:pt x="1016" y="105"/>
                      <a:pt x="911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5" name="Google Shape;1745;p63"/>
            <p:cNvSpPr/>
            <p:nvPr/>
          </p:nvSpPr>
          <p:spPr>
            <a:xfrm>
              <a:off x="8104549" y="1886452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3"/>
            <p:cNvGrpSpPr/>
            <p:nvPr/>
          </p:nvGrpSpPr>
          <p:grpSpPr>
            <a:xfrm rot="10800000">
              <a:off x="4279486" y="1911342"/>
              <a:ext cx="371307" cy="91637"/>
              <a:chOff x="4241622" y="1303995"/>
              <a:chExt cx="1256112" cy="310004"/>
            </a:xfrm>
          </p:grpSpPr>
          <p:sp>
            <p:nvSpPr>
              <p:cNvPr id="1747" name="Google Shape;1747;p63"/>
              <p:cNvSpPr/>
              <p:nvPr/>
            </p:nvSpPr>
            <p:spPr>
              <a:xfrm>
                <a:off x="4644479" y="1305976"/>
                <a:ext cx="853255" cy="67349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272" extrusionOk="0">
                    <a:moveTo>
                      <a:pt x="141" y="1"/>
                    </a:moveTo>
                    <a:cubicBezTo>
                      <a:pt x="61" y="1"/>
                      <a:pt x="0" y="62"/>
                      <a:pt x="0" y="131"/>
                    </a:cubicBezTo>
                    <a:cubicBezTo>
                      <a:pt x="0" y="211"/>
                      <a:pt x="61" y="271"/>
                      <a:pt x="141" y="271"/>
                    </a:cubicBezTo>
                    <a:lnTo>
                      <a:pt x="3305" y="271"/>
                    </a:lnTo>
                    <a:cubicBezTo>
                      <a:pt x="3385" y="271"/>
                      <a:pt x="3446" y="211"/>
                      <a:pt x="3446" y="131"/>
                    </a:cubicBezTo>
                    <a:cubicBezTo>
                      <a:pt x="3446" y="62"/>
                      <a:pt x="3385" y="1"/>
                      <a:pt x="3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63"/>
              <p:cNvSpPr/>
              <p:nvPr/>
            </p:nvSpPr>
            <p:spPr>
              <a:xfrm>
                <a:off x="4241622" y="1303995"/>
                <a:ext cx="221113" cy="6933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280" extrusionOk="0">
                    <a:moveTo>
                      <a:pt x="133" y="0"/>
                    </a:moveTo>
                    <a:cubicBezTo>
                      <a:pt x="61" y="0"/>
                      <a:pt x="1" y="70"/>
                      <a:pt x="1" y="139"/>
                    </a:cubicBezTo>
                    <a:cubicBezTo>
                      <a:pt x="1" y="219"/>
                      <a:pt x="61" y="279"/>
                      <a:pt x="133" y="279"/>
                    </a:cubicBezTo>
                    <a:lnTo>
                      <a:pt x="754" y="279"/>
                    </a:lnTo>
                    <a:cubicBezTo>
                      <a:pt x="832" y="279"/>
                      <a:pt x="892" y="219"/>
                      <a:pt x="892" y="139"/>
                    </a:cubicBezTo>
                    <a:cubicBezTo>
                      <a:pt x="892" y="70"/>
                      <a:pt x="832" y="0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3"/>
              <p:cNvSpPr/>
              <p:nvPr/>
            </p:nvSpPr>
            <p:spPr>
              <a:xfrm>
                <a:off x="4241622" y="1543926"/>
                <a:ext cx="853503" cy="70073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83" extrusionOk="0">
                    <a:moveTo>
                      <a:pt x="133" y="1"/>
                    </a:moveTo>
                    <a:cubicBezTo>
                      <a:pt x="61" y="1"/>
                      <a:pt x="1" y="62"/>
                      <a:pt x="1" y="141"/>
                    </a:cubicBezTo>
                    <a:cubicBezTo>
                      <a:pt x="1" y="219"/>
                      <a:pt x="61" y="282"/>
                      <a:pt x="133" y="282"/>
                    </a:cubicBezTo>
                    <a:lnTo>
                      <a:pt x="832" y="282"/>
                    </a:lnTo>
                    <a:cubicBezTo>
                      <a:pt x="901" y="282"/>
                      <a:pt x="972" y="219"/>
                      <a:pt x="972" y="141"/>
                    </a:cubicBezTo>
                    <a:cubicBezTo>
                      <a:pt x="972" y="62"/>
                      <a:pt x="901" y="1"/>
                      <a:pt x="832" y="1"/>
                    </a:cubicBezTo>
                    <a:close/>
                    <a:moveTo>
                      <a:pt x="1522" y="1"/>
                    </a:moveTo>
                    <a:cubicBezTo>
                      <a:pt x="1444" y="1"/>
                      <a:pt x="1384" y="62"/>
                      <a:pt x="1384" y="141"/>
                    </a:cubicBezTo>
                    <a:cubicBezTo>
                      <a:pt x="1384" y="219"/>
                      <a:pt x="1444" y="282"/>
                      <a:pt x="1522" y="282"/>
                    </a:cubicBezTo>
                    <a:lnTo>
                      <a:pt x="2213" y="282"/>
                    </a:lnTo>
                    <a:cubicBezTo>
                      <a:pt x="2292" y="282"/>
                      <a:pt x="2353" y="219"/>
                      <a:pt x="2353" y="141"/>
                    </a:cubicBezTo>
                    <a:cubicBezTo>
                      <a:pt x="2353" y="62"/>
                      <a:pt x="2292" y="1"/>
                      <a:pt x="2213" y="1"/>
                    </a:cubicBezTo>
                    <a:close/>
                    <a:moveTo>
                      <a:pt x="2913" y="1"/>
                    </a:moveTo>
                    <a:cubicBezTo>
                      <a:pt x="2834" y="1"/>
                      <a:pt x="2773" y="62"/>
                      <a:pt x="2773" y="141"/>
                    </a:cubicBezTo>
                    <a:cubicBezTo>
                      <a:pt x="2773" y="219"/>
                      <a:pt x="2834" y="282"/>
                      <a:pt x="2913" y="282"/>
                    </a:cubicBezTo>
                    <a:lnTo>
                      <a:pt x="3306" y="282"/>
                    </a:lnTo>
                    <a:cubicBezTo>
                      <a:pt x="3386" y="282"/>
                      <a:pt x="3447" y="219"/>
                      <a:pt x="3447" y="141"/>
                    </a:cubicBezTo>
                    <a:cubicBezTo>
                      <a:pt x="3447" y="62"/>
                      <a:pt x="3386" y="1"/>
                      <a:pt x="3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0" name="Google Shape;1750;p63"/>
            <p:cNvSpPr/>
            <p:nvPr/>
          </p:nvSpPr>
          <p:spPr>
            <a:xfrm>
              <a:off x="7967059" y="2824044"/>
              <a:ext cx="306603" cy="24885"/>
            </a:xfrm>
            <a:custGeom>
              <a:avLst/>
              <a:gdLst/>
              <a:ahLst/>
              <a:cxnLst/>
              <a:rect l="l" t="t" r="r" b="b"/>
              <a:pathLst>
                <a:path w="4189" h="340" extrusionOk="0">
                  <a:moveTo>
                    <a:pt x="166" y="0"/>
                  </a:moveTo>
                  <a:cubicBezTo>
                    <a:pt x="80" y="0"/>
                    <a:pt x="0" y="78"/>
                    <a:pt x="0" y="166"/>
                  </a:cubicBezTo>
                  <a:cubicBezTo>
                    <a:pt x="0" y="262"/>
                    <a:pt x="80" y="340"/>
                    <a:pt x="166" y="340"/>
                  </a:cubicBezTo>
                  <a:lnTo>
                    <a:pt x="657" y="340"/>
                  </a:lnTo>
                  <a:cubicBezTo>
                    <a:pt x="743" y="340"/>
                    <a:pt x="823" y="262"/>
                    <a:pt x="823" y="166"/>
                  </a:cubicBezTo>
                  <a:cubicBezTo>
                    <a:pt x="823" y="78"/>
                    <a:pt x="743" y="0"/>
                    <a:pt x="657" y="0"/>
                  </a:cubicBezTo>
                  <a:close/>
                  <a:moveTo>
                    <a:pt x="1496" y="0"/>
                  </a:moveTo>
                  <a:cubicBezTo>
                    <a:pt x="1400" y="0"/>
                    <a:pt x="1329" y="78"/>
                    <a:pt x="1329" y="166"/>
                  </a:cubicBezTo>
                  <a:cubicBezTo>
                    <a:pt x="1329" y="262"/>
                    <a:pt x="1400" y="340"/>
                    <a:pt x="1496" y="340"/>
                  </a:cubicBezTo>
                  <a:lnTo>
                    <a:pt x="2336" y="340"/>
                  </a:lnTo>
                  <a:cubicBezTo>
                    <a:pt x="2430" y="340"/>
                    <a:pt x="2510" y="262"/>
                    <a:pt x="2510" y="166"/>
                  </a:cubicBezTo>
                  <a:cubicBezTo>
                    <a:pt x="2510" y="78"/>
                    <a:pt x="2430" y="0"/>
                    <a:pt x="2336" y="0"/>
                  </a:cubicBezTo>
                  <a:close/>
                  <a:moveTo>
                    <a:pt x="3184" y="0"/>
                  </a:moveTo>
                  <a:cubicBezTo>
                    <a:pt x="3087" y="0"/>
                    <a:pt x="3007" y="78"/>
                    <a:pt x="3007" y="166"/>
                  </a:cubicBezTo>
                  <a:cubicBezTo>
                    <a:pt x="3007" y="262"/>
                    <a:pt x="3087" y="340"/>
                    <a:pt x="3184" y="340"/>
                  </a:cubicBezTo>
                  <a:lnTo>
                    <a:pt x="4023" y="340"/>
                  </a:lnTo>
                  <a:cubicBezTo>
                    <a:pt x="4120" y="340"/>
                    <a:pt x="4189" y="262"/>
                    <a:pt x="4189" y="166"/>
                  </a:cubicBezTo>
                  <a:cubicBezTo>
                    <a:pt x="4189" y="78"/>
                    <a:pt x="4120" y="0"/>
                    <a:pt x="4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3"/>
            <p:cNvSpPr/>
            <p:nvPr/>
          </p:nvSpPr>
          <p:spPr>
            <a:xfrm>
              <a:off x="5069736" y="986892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3"/>
            <p:cNvSpPr/>
            <p:nvPr/>
          </p:nvSpPr>
          <p:spPr>
            <a:xfrm>
              <a:off x="7923787" y="581667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3"/>
            <p:cNvSpPr/>
            <p:nvPr/>
          </p:nvSpPr>
          <p:spPr>
            <a:xfrm>
              <a:off x="5594312" y="2790667"/>
              <a:ext cx="91582" cy="91638"/>
            </a:xfrm>
            <a:custGeom>
              <a:avLst/>
              <a:gdLst/>
              <a:ahLst/>
              <a:cxnLst/>
              <a:rect l="l" t="t" r="r" b="b"/>
              <a:pathLst>
                <a:path w="3279" h="3281" extrusionOk="0">
                  <a:moveTo>
                    <a:pt x="1644" y="0"/>
                  </a:moveTo>
                  <a:lnTo>
                    <a:pt x="1136" y="1129"/>
                  </a:lnTo>
                  <a:lnTo>
                    <a:pt x="1" y="1635"/>
                  </a:lnTo>
                  <a:lnTo>
                    <a:pt x="1136" y="2143"/>
                  </a:lnTo>
                  <a:lnTo>
                    <a:pt x="1644" y="3280"/>
                  </a:lnTo>
                  <a:lnTo>
                    <a:pt x="2152" y="2143"/>
                  </a:lnTo>
                  <a:lnTo>
                    <a:pt x="3279" y="1635"/>
                  </a:lnTo>
                  <a:lnTo>
                    <a:pt x="2152" y="112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43205" y="3546913"/>
            <a:ext cx="4936748" cy="986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846501" y="882910"/>
            <a:ext cx="7308166" cy="2507404"/>
          </a:xfrm>
        </p:spPr>
        <p:txBody>
          <a:bodyPr/>
          <a:lstStyle/>
          <a:p>
            <a:pPr marL="0" indent="457200"/>
            <a:r>
              <a:rPr lang="ru-RU" sz="2000" b="1" dirty="0" smtClean="0"/>
              <a:t>Задача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pPr marL="0" lvl="0" indent="457200"/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Определите количество 12⁠-⁠</a:t>
            </a:r>
            <a:r>
              <a:rPr lang="ru-RU" altLang="ru-RU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ричных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 пятизначных чисел, в записи которых ровно одна цифра 7 и не более трёх цифр с числовым значением, превышающим 8.</a:t>
            </a:r>
          </a:p>
          <a:p>
            <a:pPr marL="0" indent="457200"/>
            <a:endParaRPr lang="en-US" sz="2000" b="1" dirty="0" smtClean="0"/>
          </a:p>
          <a:p>
            <a:pPr marL="0" indent="457200"/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78740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Структуры данных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648584" y="921488"/>
            <a:ext cx="7212420" cy="3636444"/>
          </a:xfrm>
        </p:spPr>
        <p:txBody>
          <a:bodyPr/>
          <a:lstStyle/>
          <a:p>
            <a:pPr indent="-457200">
              <a:buFont typeface="Arial" panose="020B0604020202020204" pitchFamily="34" charset="0"/>
              <a:buChar char="•"/>
            </a:pPr>
            <a:r>
              <a:rPr lang="ru-RU" sz="3600" b="1" dirty="0" smtClean="0"/>
              <a:t>Множество</a:t>
            </a:r>
            <a:endParaRPr lang="ru-RU" sz="3600" dirty="0" smtClean="0"/>
          </a:p>
          <a:p>
            <a:pPr indent="-457200">
              <a:buFont typeface="Arial" panose="020B0604020202020204" pitchFamily="34" charset="0"/>
              <a:buChar char="•"/>
            </a:pPr>
            <a:r>
              <a:rPr lang="ru-RU" sz="3600" b="1" dirty="0" smtClean="0"/>
              <a:t>Список</a:t>
            </a:r>
            <a:endParaRPr lang="ru-RU" sz="3600" dirty="0" smtClean="0"/>
          </a:p>
          <a:p>
            <a:pPr indent="-457200">
              <a:buFont typeface="Arial" panose="020B0604020202020204" pitchFamily="34" charset="0"/>
              <a:buChar char="•"/>
            </a:pPr>
            <a:r>
              <a:rPr lang="ru-RU" sz="3600" b="1" dirty="0" smtClean="0"/>
              <a:t>Таблица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ru-RU" sz="3600" b="1" dirty="0" smtClean="0"/>
              <a:t>Дерево</a:t>
            </a:r>
            <a:endParaRPr lang="ru-RU" sz="3600" dirty="0" smtClean="0"/>
          </a:p>
          <a:p>
            <a:pPr indent="-457200">
              <a:buFont typeface="Arial" panose="020B0604020202020204" pitchFamily="34" charset="0"/>
              <a:buChar char="•"/>
            </a:pPr>
            <a:r>
              <a:rPr lang="ru-RU" sz="3600" b="1" dirty="0" smtClean="0"/>
              <a:t>Граф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706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Множество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648584" y="921488"/>
            <a:ext cx="7212420" cy="2314081"/>
          </a:xfrm>
        </p:spPr>
        <p:txBody>
          <a:bodyPr/>
          <a:lstStyle/>
          <a:p>
            <a:pPr marL="0" indent="0"/>
            <a:r>
              <a:rPr lang="ru-RU" sz="2000" b="1" dirty="0" smtClean="0"/>
              <a:t>Множество – </a:t>
            </a:r>
            <a:r>
              <a:rPr lang="ru-RU" sz="2000" dirty="0" smtClean="0"/>
              <a:t>набор неповторяющихся элементов. Множество можно задать перечислением или логическим выражением. Множества с которыми работает компьютер, не могут быть бесконечными, потому что его память конечна.</a:t>
            </a:r>
          </a:p>
          <a:p>
            <a:pPr marL="0" indent="0"/>
            <a:r>
              <a:rPr lang="ru-RU" sz="2000" dirty="0" smtClean="0"/>
              <a:t>Порядок элементов в множестве не важен.</a:t>
            </a:r>
          </a:p>
        </p:txBody>
      </p:sp>
    </p:spTree>
    <p:extLst>
      <p:ext uri="{BB962C8B-B14F-4D97-AF65-F5344CB8AC3E}">
        <p14:creationId xmlns:p14="http://schemas.microsoft.com/office/powerpoint/2010/main" val="28742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584" y="90606"/>
            <a:ext cx="7704000" cy="572700"/>
          </a:xfrm>
        </p:spPr>
        <p:txBody>
          <a:bodyPr/>
          <a:lstStyle/>
          <a:p>
            <a:r>
              <a:rPr lang="ru-RU" sz="4000" dirty="0" smtClean="0"/>
              <a:t>Список</a:t>
            </a:r>
            <a:endParaRPr lang="ru-RU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9"/>
          </p:nvPr>
        </p:nvSpPr>
        <p:spPr>
          <a:xfrm>
            <a:off x="648584" y="921488"/>
            <a:ext cx="7212420" cy="3144075"/>
          </a:xfrm>
        </p:spPr>
        <p:txBody>
          <a:bodyPr/>
          <a:lstStyle/>
          <a:p>
            <a:pPr marL="0" indent="0"/>
            <a:r>
              <a:rPr lang="ru-RU" sz="2000" b="1" dirty="0" smtClean="0"/>
              <a:t>	Список – </a:t>
            </a:r>
            <a:r>
              <a:rPr lang="ru-RU" sz="2000" dirty="0" smtClean="0"/>
              <a:t>упорядоченная последовательность элементов. Для каждого элемента в списке, кроме первого, можно назвать предыдущий элемент; для каждого элемента, кроме последнего, - следующий.</a:t>
            </a:r>
            <a:br>
              <a:rPr lang="ru-RU" sz="2000" dirty="0" smtClean="0"/>
            </a:br>
            <a:r>
              <a:rPr lang="ru-RU" sz="2000" dirty="0" smtClean="0"/>
              <a:t>	В отличие от множества элементы в списке </a:t>
            </a:r>
            <a:r>
              <a:rPr lang="ru-RU" sz="2000" b="1" dirty="0" smtClean="0"/>
              <a:t>могут</a:t>
            </a:r>
            <a:r>
              <a:rPr lang="ru-RU" sz="2000" dirty="0" smtClean="0"/>
              <a:t> </a:t>
            </a:r>
            <a:r>
              <a:rPr lang="ru-RU" sz="2000" b="1" dirty="0" smtClean="0"/>
              <a:t>повторяться</a:t>
            </a:r>
            <a:r>
              <a:rPr lang="ru-RU" sz="2000" dirty="0" smtClean="0"/>
              <a:t>. Список обычно упорядочен по какому-либо правилу, например по алфавиту, по важности и т.д.</a:t>
            </a:r>
          </a:p>
          <a:p>
            <a:pPr marL="0" indent="0"/>
            <a:r>
              <a:rPr lang="ru-RU" sz="2000" dirty="0" smtClean="0"/>
              <a:t>	Переставить местами элементы такого списка </a:t>
            </a:r>
            <a:r>
              <a:rPr lang="ru-RU" sz="2000" b="1" dirty="0" smtClean="0"/>
              <a:t>нельзя</a:t>
            </a:r>
            <a:r>
              <a:rPr lang="ru-RU" sz="2000" dirty="0" smtClean="0"/>
              <a:t>(это будет уже другой список)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859" y="4117305"/>
            <a:ext cx="4324954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Thinking Workshop by Slidesgo">
  <a:themeElements>
    <a:clrScheme name="Simple Light">
      <a:dk1>
        <a:srgbClr val="333333"/>
      </a:dk1>
      <a:lt1>
        <a:srgbClr val="F8F8F8"/>
      </a:lt1>
      <a:dk2>
        <a:srgbClr val="EBC122"/>
      </a:dk2>
      <a:lt2>
        <a:srgbClr val="6E6E6C"/>
      </a:lt2>
      <a:accent1>
        <a:srgbClr val="B4B4B2"/>
      </a:accent1>
      <a:accent2>
        <a:srgbClr val="E7E7E5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2407</Words>
  <Application>Microsoft Office PowerPoint</Application>
  <PresentationFormat>Экран (16:9)</PresentationFormat>
  <Paragraphs>671</Paragraphs>
  <Slides>63</Slides>
  <Notes>63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63</vt:i4>
      </vt:variant>
    </vt:vector>
  </HeadingPairs>
  <TitlesOfParts>
    <vt:vector size="77" baseType="lpstr">
      <vt:lpstr>Wingdings</vt:lpstr>
      <vt:lpstr>Figtree</vt:lpstr>
      <vt:lpstr>Calibri</vt:lpstr>
      <vt:lpstr>Lato</vt:lpstr>
      <vt:lpstr>Sora ExtraBold</vt:lpstr>
      <vt:lpstr>Times New Roman</vt:lpstr>
      <vt:lpstr>Arial Unicode MS</vt:lpstr>
      <vt:lpstr>Symbol</vt:lpstr>
      <vt:lpstr>Sora</vt:lpstr>
      <vt:lpstr>Courier New</vt:lpstr>
      <vt:lpstr>Arial</vt:lpstr>
      <vt:lpstr>Design Thinking Workshop by Slidesgo</vt:lpstr>
      <vt:lpstr>Формула</vt:lpstr>
      <vt:lpstr>Image</vt:lpstr>
      <vt:lpstr>Что можно делать с информацией?</vt:lpstr>
      <vt:lpstr>Операции с информацией </vt:lpstr>
      <vt:lpstr>Передача информации </vt:lpstr>
      <vt:lpstr>Обработка информации </vt:lpstr>
      <vt:lpstr>Структурирование информации </vt:lpstr>
      <vt:lpstr>Структурирование информации </vt:lpstr>
      <vt:lpstr>Структуры данных </vt:lpstr>
      <vt:lpstr>Множество </vt:lpstr>
      <vt:lpstr>Список</vt:lpstr>
      <vt:lpstr>Таблица </vt:lpstr>
      <vt:lpstr>Дерево </vt:lpstr>
      <vt:lpstr>Дерево </vt:lpstr>
      <vt:lpstr>Пример. Вычисление арифметического выражения. Бинарное дерево. </vt:lpstr>
      <vt:lpstr>Стек </vt:lpstr>
      <vt:lpstr>Задачи: </vt:lpstr>
      <vt:lpstr>Графы </vt:lpstr>
      <vt:lpstr>Графы </vt:lpstr>
      <vt:lpstr>Графы </vt:lpstr>
      <vt:lpstr>Графы </vt:lpstr>
      <vt:lpstr>Задачи: </vt:lpstr>
      <vt:lpstr>Презентация PowerPoint</vt:lpstr>
      <vt:lpstr>Презентация PowerPoint</vt:lpstr>
      <vt:lpstr>Кодирование информации</vt:lpstr>
      <vt:lpstr>Кодирование </vt:lpstr>
      <vt:lpstr>Языки</vt:lpstr>
      <vt:lpstr>Виды сигналов</vt:lpstr>
      <vt:lpstr>Дискретизация</vt:lpstr>
      <vt:lpstr>Двоичное кодирование</vt:lpstr>
      <vt:lpstr>Декодирование</vt:lpstr>
      <vt:lpstr>Равномерные коды</vt:lpstr>
      <vt:lpstr>Неравномерные коды</vt:lpstr>
      <vt:lpstr>Задача 1: </vt:lpstr>
      <vt:lpstr>Задача 2: </vt:lpstr>
      <vt:lpstr>Задача 3: </vt:lpstr>
      <vt:lpstr>Комбинаторика</vt:lpstr>
      <vt:lpstr>Комбинаторика</vt:lpstr>
      <vt:lpstr>Комбинаторика</vt:lpstr>
      <vt:lpstr>Комбинаторика</vt:lpstr>
      <vt:lpstr>Комбинаторика</vt:lpstr>
      <vt:lpstr>Кодирование целых чисел</vt:lpstr>
      <vt:lpstr>Кодирование вещественных чисел</vt:lpstr>
      <vt:lpstr>Нормализованные числа в памяти</vt:lpstr>
      <vt:lpstr>Нормализованные числа в памяти</vt:lpstr>
      <vt:lpstr>Презентация PowerPoint</vt:lpstr>
      <vt:lpstr>Кодирование текста</vt:lpstr>
      <vt:lpstr>Unicode</vt:lpstr>
      <vt:lpstr>UTF-8</vt:lpstr>
      <vt:lpstr>UTF-16</vt:lpstr>
      <vt:lpstr>Кодирование изображений</vt:lpstr>
      <vt:lpstr>Растровое кодирование</vt:lpstr>
      <vt:lpstr>Растровое кодирование</vt:lpstr>
      <vt:lpstr>Растровое кодирование с палитрой</vt:lpstr>
      <vt:lpstr>Кодирование цвета при печати</vt:lpstr>
      <vt:lpstr>Растровые рисунки</vt:lpstr>
      <vt:lpstr>Векторные рисунки</vt:lpstr>
      <vt:lpstr>Векторные рисунки</vt:lpstr>
      <vt:lpstr>Векторные рисунки</vt:lpstr>
      <vt:lpstr>Кодирование звука</vt:lpstr>
      <vt:lpstr>Оцифровка звука</vt:lpstr>
      <vt:lpstr>Оцифровка звука</vt:lpstr>
      <vt:lpstr>Оцифровка звука</vt:lpstr>
      <vt:lpstr>Спасибо за 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Новоселов Кирилл Васильевич</dc:title>
  <dc:creator>Kirill</dc:creator>
  <cp:lastModifiedBy>Kirill</cp:lastModifiedBy>
  <cp:revision>127</cp:revision>
  <dcterms:modified xsi:type="dcterms:W3CDTF">2024-11-30T04:37:52Z</dcterms:modified>
</cp:coreProperties>
</file>